
<file path=[Content_Types].xml><?xml version="1.0" encoding="utf-8"?>
<Types xmlns="http://schemas.openxmlformats.org/package/2006/content-types"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5654" r:id="rId1"/>
  </p:sldMasterIdLst>
  <p:notesMasterIdLst>
    <p:notesMasterId r:id="rId10"/>
  </p:notesMasterIdLst>
  <p:handoutMasterIdLst>
    <p:handoutMasterId r:id="rId11"/>
  </p:handoutMasterIdLst>
  <p:sldIdLst>
    <p:sldId id="3085" r:id="rId2"/>
    <p:sldId id="3068" r:id="rId3"/>
    <p:sldId id="3079" r:id="rId4"/>
    <p:sldId id="3080" r:id="rId5"/>
    <p:sldId id="3081" r:id="rId6"/>
    <p:sldId id="3082" r:id="rId7"/>
    <p:sldId id="3083" r:id="rId8"/>
    <p:sldId id="3084" r:id="rId9"/>
  </p:sldIdLst>
  <p:sldSz cx="9144000" cy="5143500" type="screen16x9"/>
  <p:notesSz cx="6797675" cy="9926638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343641" algn="l" rtl="0" fontAlgn="base">
      <a:spcBef>
        <a:spcPct val="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687354" algn="l" rtl="0" fontAlgn="base">
      <a:spcBef>
        <a:spcPct val="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031032" algn="l" rtl="0" fontAlgn="base">
      <a:spcBef>
        <a:spcPct val="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374679" algn="l" rtl="0" fontAlgn="base">
      <a:spcBef>
        <a:spcPct val="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1718350" algn="l" defTabSz="687354" rtl="0" eaLnBrk="1" latinLnBrk="0" hangingPunct="1">
      <a:defRPr sz="1200" kern="1200">
        <a:solidFill>
          <a:schemeClr val="tx1"/>
        </a:solidFill>
        <a:latin typeface="Arial" charset="0"/>
        <a:ea typeface="+mn-ea"/>
        <a:cs typeface="Arial" charset="0"/>
      </a:defRPr>
    </a:lvl6pPr>
    <a:lvl7pPr marL="2062053" algn="l" defTabSz="687354" rtl="0" eaLnBrk="1" latinLnBrk="0" hangingPunct="1">
      <a:defRPr sz="1200" kern="1200">
        <a:solidFill>
          <a:schemeClr val="tx1"/>
        </a:solidFill>
        <a:latin typeface="Arial" charset="0"/>
        <a:ea typeface="+mn-ea"/>
        <a:cs typeface="Arial" charset="0"/>
      </a:defRPr>
    </a:lvl7pPr>
    <a:lvl8pPr marL="2405734" algn="l" defTabSz="687354" rtl="0" eaLnBrk="1" latinLnBrk="0" hangingPunct="1">
      <a:defRPr sz="1200" kern="1200">
        <a:solidFill>
          <a:schemeClr val="tx1"/>
        </a:solidFill>
        <a:latin typeface="Arial" charset="0"/>
        <a:ea typeface="+mn-ea"/>
        <a:cs typeface="Arial" charset="0"/>
      </a:defRPr>
    </a:lvl8pPr>
    <a:lvl9pPr marL="2749377" algn="l" defTabSz="687354" rtl="0" eaLnBrk="1" latinLnBrk="0" hangingPunct="1">
      <a:defRPr sz="1200"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586">
          <p15:clr>
            <a:srgbClr val="A4A3A4"/>
          </p15:clr>
        </p15:guide>
        <p15:guide id="2" pos="3255">
          <p15:clr>
            <a:srgbClr val="A4A3A4"/>
          </p15:clr>
        </p15:guide>
        <p15:guide id="3" orient="horz" pos="1620">
          <p15:clr>
            <a:srgbClr val="A4A3A4"/>
          </p15:clr>
        </p15:guide>
        <p15:guide id="4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0099FF"/>
    <a:srgbClr val="FFCC66"/>
    <a:srgbClr val="DCFCED"/>
    <a:srgbClr val="6BE390"/>
    <a:srgbClr val="FF9999"/>
    <a:srgbClr val="B8B8E6"/>
    <a:srgbClr val="3399FF"/>
    <a:srgbClr val="CBCBED"/>
    <a:srgbClr val="FFFFB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85BE263C-DBD7-4A20-BB59-AAB30ACAA65A}" styleName="Средний стиль 3 - 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2A488322-F2BA-4B5B-9748-0D474271808F}" styleName="Средний стиль 3 - 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4C1A8A3-306A-4EB7-A6B1-4F7E0EB9C5D6}" styleName="Средний стиль 3 - акцент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8FD4443E-F989-4FC4-A0C8-D5A2AF1F390B}" styleName="Темный стиль 1 - акцент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25E5076-3810-47DD-B79F-674D7AD40C01}" styleName="Темный стиль 1 - акцент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D03447BB-5D67-496B-8E87-E561075AD55C}" styleName="Темный стиль 1 - акцент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C083E6E3-FA7D-4D7B-A595-EF9225AFEA82}" styleName="Светлый стиль 1 - акцент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800" autoAdjust="0"/>
    <p:restoredTop sz="95461" autoAdjust="0"/>
  </p:normalViewPr>
  <p:slideViewPr>
    <p:cSldViewPr snapToGrid="0">
      <p:cViewPr varScale="1">
        <p:scale>
          <a:sx n="156" d="100"/>
          <a:sy n="156" d="100"/>
        </p:scale>
        <p:origin x="-456" y="-90"/>
      </p:cViewPr>
      <p:guideLst>
        <p:guide orient="horz" pos="2586"/>
        <p:guide orient="horz" pos="1620"/>
        <p:guide pos="3255"/>
        <p:guide pos="2880"/>
      </p:guideLst>
    </p:cSldViewPr>
  </p:slideViewPr>
  <p:outlineViewPr>
    <p:cViewPr>
      <p:scale>
        <a:sx n="33" d="100"/>
        <a:sy n="33" d="100"/>
      </p:scale>
      <p:origin x="0" y="12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978" cy="496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551" tIns="45775" rIns="91551" bIns="45775" numCol="1" anchor="t" anchorCtr="0" compatLnSpc="1">
            <a:prstTxWarp prst="textNoShape">
              <a:avLst/>
            </a:prstTxWarp>
          </a:bodyPr>
          <a:lstStyle>
            <a:lvl1pPr algn="l" defTabSz="914946" eaLnBrk="0" hangingPunct="0">
              <a:defRPr sz="1200">
                <a:solidFill>
                  <a:schemeClr val="tx1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8499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0698" y="0"/>
            <a:ext cx="2945456" cy="496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551" tIns="45775" rIns="91551" bIns="45775" numCol="1" anchor="t" anchorCtr="0" compatLnSpc="1">
            <a:prstTxWarp prst="textNoShape">
              <a:avLst/>
            </a:prstTxWarp>
          </a:bodyPr>
          <a:lstStyle>
            <a:lvl1pPr algn="r" defTabSz="914946" eaLnBrk="0" hangingPunct="0">
              <a:defRPr sz="1200">
                <a:solidFill>
                  <a:schemeClr val="tx1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3166CA21-5908-450E-8141-17BA77DBD136}" type="datetimeFigureOut">
              <a:rPr lang="ru-RU"/>
              <a:pPr>
                <a:defRPr/>
              </a:pPr>
              <a:t>01.06.2022</a:t>
            </a:fld>
            <a:endParaRPr lang="ru-RU" dirty="0"/>
          </a:p>
        </p:txBody>
      </p:sp>
      <p:sp>
        <p:nvSpPr>
          <p:cNvPr id="8499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9075"/>
            <a:ext cx="2946978" cy="496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551" tIns="45775" rIns="91551" bIns="45775" numCol="1" anchor="b" anchorCtr="0" compatLnSpc="1">
            <a:prstTxWarp prst="textNoShape">
              <a:avLst/>
            </a:prstTxWarp>
          </a:bodyPr>
          <a:lstStyle>
            <a:lvl1pPr algn="l" defTabSz="914946" eaLnBrk="0" hangingPunct="0">
              <a:defRPr sz="1200">
                <a:solidFill>
                  <a:schemeClr val="tx1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8499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0698" y="9429075"/>
            <a:ext cx="2945456" cy="496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551" tIns="45775" rIns="91551" bIns="45775" numCol="1" anchor="b" anchorCtr="0" compatLnSpc="1">
            <a:prstTxWarp prst="textNoShape">
              <a:avLst/>
            </a:prstTxWarp>
          </a:bodyPr>
          <a:lstStyle>
            <a:lvl1pPr algn="r" defTabSz="914946" eaLnBrk="0" hangingPunct="0">
              <a:defRPr sz="1200">
                <a:solidFill>
                  <a:schemeClr val="tx1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75904910-A67A-4AC0-A13F-0A46F94A5A46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0066046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978" cy="496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551" tIns="45775" rIns="91551" bIns="45775" numCol="1" anchor="t" anchorCtr="0" compatLnSpc="1">
            <a:prstTxWarp prst="textNoShape">
              <a:avLst/>
            </a:prstTxWarp>
          </a:bodyPr>
          <a:lstStyle>
            <a:lvl1pPr algn="l" defTabSz="914946">
              <a:defRPr sz="1200">
                <a:solidFill>
                  <a:schemeClr val="tx1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0698" y="0"/>
            <a:ext cx="2945456" cy="496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551" tIns="45775" rIns="91551" bIns="45775" numCol="1" anchor="t" anchorCtr="0" compatLnSpc="1">
            <a:prstTxWarp prst="textNoShape">
              <a:avLst/>
            </a:prstTxWarp>
          </a:bodyPr>
          <a:lstStyle>
            <a:lvl1pPr algn="r" defTabSz="914946">
              <a:defRPr sz="1200">
                <a:solidFill>
                  <a:schemeClr val="tx1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2662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0488" y="744538"/>
            <a:ext cx="6616700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68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0072" y="4715308"/>
            <a:ext cx="5439052" cy="44672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551" tIns="45775" rIns="91551" bIns="4577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  <p:sp>
        <p:nvSpPr>
          <p:cNvPr id="368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9075"/>
            <a:ext cx="2946978" cy="496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551" tIns="45775" rIns="91551" bIns="45775" numCol="1" anchor="b" anchorCtr="0" compatLnSpc="1">
            <a:prstTxWarp prst="textNoShape">
              <a:avLst/>
            </a:prstTxWarp>
          </a:bodyPr>
          <a:lstStyle>
            <a:lvl1pPr algn="l" defTabSz="914946">
              <a:defRPr sz="1200">
                <a:solidFill>
                  <a:schemeClr val="tx1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368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0698" y="9429075"/>
            <a:ext cx="2945456" cy="496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551" tIns="45775" rIns="91551" bIns="45775" numCol="1" anchor="b" anchorCtr="0" compatLnSpc="1">
            <a:prstTxWarp prst="textNoShape">
              <a:avLst/>
            </a:prstTxWarp>
          </a:bodyPr>
          <a:lstStyle>
            <a:lvl1pPr algn="r" defTabSz="914946">
              <a:defRPr sz="1200">
                <a:solidFill>
                  <a:schemeClr val="tx1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CC79B35A-42FC-4B60-BFB7-232176A56ECD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0028170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900" kern="1200">
        <a:solidFill>
          <a:schemeClr val="tx1"/>
        </a:solidFill>
        <a:latin typeface="Arial" charset="0"/>
        <a:ea typeface="+mn-ea"/>
        <a:cs typeface="+mn-cs"/>
      </a:defRPr>
    </a:lvl1pPr>
    <a:lvl2pPr marL="343641" algn="l" rtl="0" eaLnBrk="0" fontAlgn="base" hangingPunct="0">
      <a:spcBef>
        <a:spcPct val="30000"/>
      </a:spcBef>
      <a:spcAft>
        <a:spcPct val="0"/>
      </a:spcAft>
      <a:defRPr sz="900" kern="1200">
        <a:solidFill>
          <a:schemeClr val="tx1"/>
        </a:solidFill>
        <a:latin typeface="Arial" charset="0"/>
        <a:ea typeface="+mn-ea"/>
        <a:cs typeface="+mn-cs"/>
      </a:defRPr>
    </a:lvl2pPr>
    <a:lvl3pPr marL="687354" algn="l" rtl="0" eaLnBrk="0" fontAlgn="base" hangingPunct="0">
      <a:spcBef>
        <a:spcPct val="30000"/>
      </a:spcBef>
      <a:spcAft>
        <a:spcPct val="0"/>
      </a:spcAft>
      <a:defRPr sz="900" kern="1200">
        <a:solidFill>
          <a:schemeClr val="tx1"/>
        </a:solidFill>
        <a:latin typeface="Arial" charset="0"/>
        <a:ea typeface="+mn-ea"/>
        <a:cs typeface="+mn-cs"/>
      </a:defRPr>
    </a:lvl3pPr>
    <a:lvl4pPr marL="1031032" algn="l" rtl="0" eaLnBrk="0" fontAlgn="base" hangingPunct="0">
      <a:spcBef>
        <a:spcPct val="30000"/>
      </a:spcBef>
      <a:spcAft>
        <a:spcPct val="0"/>
      </a:spcAft>
      <a:defRPr sz="900" kern="1200">
        <a:solidFill>
          <a:schemeClr val="tx1"/>
        </a:solidFill>
        <a:latin typeface="Arial" charset="0"/>
        <a:ea typeface="+mn-ea"/>
        <a:cs typeface="+mn-cs"/>
      </a:defRPr>
    </a:lvl4pPr>
    <a:lvl5pPr marL="1374679" algn="l" rtl="0" eaLnBrk="0" fontAlgn="base" hangingPunct="0">
      <a:spcBef>
        <a:spcPct val="30000"/>
      </a:spcBef>
      <a:spcAft>
        <a:spcPct val="0"/>
      </a:spcAft>
      <a:defRPr sz="900" kern="1200">
        <a:solidFill>
          <a:schemeClr val="tx1"/>
        </a:solidFill>
        <a:latin typeface="Arial" charset="0"/>
        <a:ea typeface="+mn-ea"/>
        <a:cs typeface="+mn-cs"/>
      </a:defRPr>
    </a:lvl5pPr>
    <a:lvl6pPr marL="1718350" algn="l" defTabSz="687354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62053" algn="l" defTabSz="687354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5734" algn="l" defTabSz="687354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9377" algn="l" defTabSz="687354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1600" y="739775"/>
            <a:ext cx="6564313" cy="3694113"/>
          </a:xfrm>
          <a:ln/>
        </p:spPr>
      </p:sp>
      <p:sp>
        <p:nvSpPr>
          <p:cNvPr id="4710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28806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1600" y="739775"/>
            <a:ext cx="6564313" cy="3694113"/>
          </a:xfrm>
          <a:ln/>
        </p:spPr>
      </p:sp>
      <p:sp>
        <p:nvSpPr>
          <p:cNvPr id="4710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288067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1600" y="739775"/>
            <a:ext cx="6564313" cy="3694113"/>
          </a:xfrm>
          <a:ln/>
        </p:spPr>
      </p:sp>
      <p:sp>
        <p:nvSpPr>
          <p:cNvPr id="4710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288067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1600" y="739775"/>
            <a:ext cx="6564313" cy="3694113"/>
          </a:xfrm>
          <a:ln/>
        </p:spPr>
      </p:sp>
      <p:sp>
        <p:nvSpPr>
          <p:cNvPr id="4710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288067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1600" y="739775"/>
            <a:ext cx="6564313" cy="3694113"/>
          </a:xfrm>
          <a:ln/>
        </p:spPr>
      </p:sp>
      <p:sp>
        <p:nvSpPr>
          <p:cNvPr id="4710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288067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1600" y="739775"/>
            <a:ext cx="6564313" cy="3694113"/>
          </a:xfrm>
          <a:ln/>
        </p:spPr>
      </p:sp>
      <p:sp>
        <p:nvSpPr>
          <p:cNvPr id="4710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288067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1600" y="739775"/>
            <a:ext cx="6564313" cy="3694113"/>
          </a:xfrm>
          <a:ln/>
        </p:spPr>
      </p:sp>
      <p:sp>
        <p:nvSpPr>
          <p:cNvPr id="4710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288067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1600" y="739775"/>
            <a:ext cx="6564313" cy="3694113"/>
          </a:xfrm>
          <a:ln/>
        </p:spPr>
      </p:sp>
      <p:sp>
        <p:nvSpPr>
          <p:cNvPr id="4710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28806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8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4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040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808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21225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6163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0203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4245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82858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2326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12F382-2816-4C22-97BF-2B3CF87F1DEB}" type="datetimeFigureOut">
              <a:rPr lang="ru-RU"/>
              <a:pPr>
                <a:defRPr/>
              </a:pPr>
              <a:t>01.06.2022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8EE8AB-00F4-40FE-8C03-34D0E086151A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0735469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63216E-1460-40A2-B300-9E4B4282A208}" type="datetimeFigureOut">
              <a:rPr lang="ru-RU"/>
              <a:pPr>
                <a:defRPr/>
              </a:pPr>
              <a:t>01.06.2022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ADFCD0-9A22-4ADE-A26A-FB7000B0C512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1814292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111C45-3C4D-4B0B-86A0-DBC575AD2388}" type="datetimeFigureOut">
              <a:rPr lang="ru-RU"/>
              <a:pPr>
                <a:defRPr/>
              </a:pPr>
              <a:t>01.06.2022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4C92B9-ACF6-4E48-B28B-CEC0BE618EA9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1666095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1480C2-9512-415B-83DB-A36EAC5EC4CC}" type="datetimeFigureOut">
              <a:rPr lang="ru-RU"/>
              <a:pPr>
                <a:defRPr/>
              </a:pPr>
              <a:t>01.06.2022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F66F1A-31AD-461F-BB49-43163C47AD00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5141394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35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0409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80817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3pPr>
            <a:lvl4pPr marL="1212259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616327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202039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424521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828581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3232651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27135E-A540-4897-93F6-FB11AFB61E7F}" type="datetimeFigureOut">
              <a:rPr lang="ru-RU"/>
              <a:pPr>
                <a:defRPr/>
              </a:pPr>
              <a:t>01.06.2022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541EEF-33CB-4BF7-A350-51A5716D863F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9265651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500"/>
            </a:lvl1pPr>
            <a:lvl2pPr>
              <a:defRPr sz="22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1" y="1200151"/>
            <a:ext cx="4038600" cy="3394472"/>
          </a:xfrm>
        </p:spPr>
        <p:txBody>
          <a:bodyPr/>
          <a:lstStyle>
            <a:lvl1pPr>
              <a:defRPr sz="2500"/>
            </a:lvl1pPr>
            <a:lvl2pPr>
              <a:defRPr sz="22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DF336E-EB99-4598-A0A8-B48D1FFD80C8}" type="datetimeFigureOut">
              <a:rPr lang="ru-RU"/>
              <a:pPr>
                <a:defRPr/>
              </a:pPr>
              <a:t>01.06.2022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290787-56BD-47A1-9D01-3B3605745D66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5913520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2" y="1151358"/>
            <a:ext cx="4040188" cy="479821"/>
          </a:xfrm>
        </p:spPr>
        <p:txBody>
          <a:bodyPr anchor="b"/>
          <a:lstStyle>
            <a:lvl1pPr marL="0" indent="0">
              <a:buNone/>
              <a:defRPr sz="2200" b="1"/>
            </a:lvl1pPr>
            <a:lvl2pPr marL="404091" indent="0">
              <a:buNone/>
              <a:defRPr sz="1800" b="1"/>
            </a:lvl2pPr>
            <a:lvl3pPr marL="808170" indent="0">
              <a:buNone/>
              <a:defRPr sz="1600" b="1"/>
            </a:lvl3pPr>
            <a:lvl4pPr marL="1212259" indent="0">
              <a:buNone/>
              <a:defRPr sz="1500" b="1"/>
            </a:lvl4pPr>
            <a:lvl5pPr marL="1616327" indent="0">
              <a:buNone/>
              <a:defRPr sz="1500" b="1"/>
            </a:lvl5pPr>
            <a:lvl6pPr marL="2020398" indent="0">
              <a:buNone/>
              <a:defRPr sz="1500" b="1"/>
            </a:lvl6pPr>
            <a:lvl7pPr marL="2424521" indent="0">
              <a:buNone/>
              <a:defRPr sz="1500" b="1"/>
            </a:lvl7pPr>
            <a:lvl8pPr marL="2828581" indent="0">
              <a:buNone/>
              <a:defRPr sz="1500" b="1"/>
            </a:lvl8pPr>
            <a:lvl9pPr marL="3232651" indent="0">
              <a:buNone/>
              <a:defRPr sz="15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2" y="1631157"/>
            <a:ext cx="4040188" cy="2963466"/>
          </a:xfrm>
        </p:spPr>
        <p:txBody>
          <a:bodyPr/>
          <a:lstStyle>
            <a:lvl1pPr>
              <a:defRPr sz="2200"/>
            </a:lvl1pPr>
            <a:lvl2pPr>
              <a:defRPr sz="18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121" y="1151358"/>
            <a:ext cx="4041775" cy="479821"/>
          </a:xfrm>
        </p:spPr>
        <p:txBody>
          <a:bodyPr anchor="b"/>
          <a:lstStyle>
            <a:lvl1pPr marL="0" indent="0">
              <a:buNone/>
              <a:defRPr sz="2200" b="1"/>
            </a:lvl1pPr>
            <a:lvl2pPr marL="404091" indent="0">
              <a:buNone/>
              <a:defRPr sz="1800" b="1"/>
            </a:lvl2pPr>
            <a:lvl3pPr marL="808170" indent="0">
              <a:buNone/>
              <a:defRPr sz="1600" b="1"/>
            </a:lvl3pPr>
            <a:lvl4pPr marL="1212259" indent="0">
              <a:buNone/>
              <a:defRPr sz="1500" b="1"/>
            </a:lvl4pPr>
            <a:lvl5pPr marL="1616327" indent="0">
              <a:buNone/>
              <a:defRPr sz="1500" b="1"/>
            </a:lvl5pPr>
            <a:lvl6pPr marL="2020398" indent="0">
              <a:buNone/>
              <a:defRPr sz="1500" b="1"/>
            </a:lvl6pPr>
            <a:lvl7pPr marL="2424521" indent="0">
              <a:buNone/>
              <a:defRPr sz="1500" b="1"/>
            </a:lvl7pPr>
            <a:lvl8pPr marL="2828581" indent="0">
              <a:buNone/>
              <a:defRPr sz="1500" b="1"/>
            </a:lvl8pPr>
            <a:lvl9pPr marL="3232651" indent="0">
              <a:buNone/>
              <a:defRPr sz="15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121" y="1631157"/>
            <a:ext cx="4041775" cy="2963466"/>
          </a:xfrm>
        </p:spPr>
        <p:txBody>
          <a:bodyPr/>
          <a:lstStyle>
            <a:lvl1pPr>
              <a:defRPr sz="2200"/>
            </a:lvl1pPr>
            <a:lvl2pPr>
              <a:defRPr sz="18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0CA7F6-1B8A-4581-9351-6953C022067D}" type="datetimeFigureOut">
              <a:rPr lang="ru-RU"/>
              <a:pPr>
                <a:defRPr/>
              </a:pPr>
              <a:t>01.06.2022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1DE2F8-9219-4D39-9F6A-B7E78C373485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1344299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C03440-2A9A-4CD5-8121-AC38AD71C607}" type="datetimeFigureOut">
              <a:rPr lang="ru-RU"/>
              <a:pPr>
                <a:defRPr/>
              </a:pPr>
              <a:t>01.06.2022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D05727-85AB-441F-9D35-4D7DA7F1AE19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9058241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3B7BCA-3924-4A70-8C02-13310E52805D}" type="datetimeFigureOut">
              <a:rPr lang="ru-RU"/>
              <a:pPr>
                <a:defRPr/>
              </a:pPr>
              <a:t>01.06.2022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4E5117-CB96-4286-9F2B-9CCDA7988D3B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1896405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8" y="204796"/>
            <a:ext cx="3008313" cy="871537"/>
          </a:xfrm>
        </p:spPr>
        <p:txBody>
          <a:bodyPr anchor="b"/>
          <a:lstStyle>
            <a:lvl1pPr algn="l">
              <a:defRPr sz="18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4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2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8" y="1076395"/>
            <a:ext cx="3008313" cy="3518297"/>
          </a:xfrm>
        </p:spPr>
        <p:txBody>
          <a:bodyPr/>
          <a:lstStyle>
            <a:lvl1pPr marL="0" indent="0">
              <a:buNone/>
              <a:defRPr sz="1200"/>
            </a:lvl1pPr>
            <a:lvl2pPr marL="404091" indent="0">
              <a:buNone/>
              <a:defRPr sz="1100"/>
            </a:lvl2pPr>
            <a:lvl3pPr marL="808170" indent="0">
              <a:buNone/>
              <a:defRPr sz="900"/>
            </a:lvl3pPr>
            <a:lvl4pPr marL="1212259" indent="0">
              <a:buNone/>
              <a:defRPr sz="800"/>
            </a:lvl4pPr>
            <a:lvl5pPr marL="1616327" indent="0">
              <a:buNone/>
              <a:defRPr sz="800"/>
            </a:lvl5pPr>
            <a:lvl6pPr marL="2020398" indent="0">
              <a:buNone/>
              <a:defRPr sz="800"/>
            </a:lvl6pPr>
            <a:lvl7pPr marL="2424521" indent="0">
              <a:buNone/>
              <a:defRPr sz="800"/>
            </a:lvl7pPr>
            <a:lvl8pPr marL="2828581" indent="0">
              <a:buNone/>
              <a:defRPr sz="800"/>
            </a:lvl8pPr>
            <a:lvl9pPr marL="3232651" indent="0">
              <a:buNone/>
              <a:defRPr sz="8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6A5299-2F9C-4315-A2CF-DF2395D68305}" type="datetimeFigureOut">
              <a:rPr lang="ru-RU"/>
              <a:pPr>
                <a:defRPr/>
              </a:pPr>
              <a:t>01.06.2022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948551-5632-4DE6-8E5B-196B8C8D4DA4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5621149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91" y="3600560"/>
            <a:ext cx="5486400" cy="425053"/>
          </a:xfrm>
        </p:spPr>
        <p:txBody>
          <a:bodyPr anchor="b"/>
          <a:lstStyle>
            <a:lvl1pPr algn="l">
              <a:defRPr sz="18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91" y="459581"/>
            <a:ext cx="5486400" cy="3086100"/>
          </a:xfrm>
        </p:spPr>
        <p:txBody>
          <a:bodyPr rtlCol="0">
            <a:normAutofit/>
          </a:bodyPr>
          <a:lstStyle>
            <a:lvl1pPr marL="0" indent="0">
              <a:buNone/>
              <a:defRPr sz="2900"/>
            </a:lvl1pPr>
            <a:lvl2pPr marL="404091" indent="0">
              <a:buNone/>
              <a:defRPr sz="2500"/>
            </a:lvl2pPr>
            <a:lvl3pPr marL="808170" indent="0">
              <a:buNone/>
              <a:defRPr sz="2200"/>
            </a:lvl3pPr>
            <a:lvl4pPr marL="1212259" indent="0">
              <a:buNone/>
              <a:defRPr sz="1800"/>
            </a:lvl4pPr>
            <a:lvl5pPr marL="1616327" indent="0">
              <a:buNone/>
              <a:defRPr sz="1800"/>
            </a:lvl5pPr>
            <a:lvl6pPr marL="2020398" indent="0">
              <a:buNone/>
              <a:defRPr sz="1800"/>
            </a:lvl6pPr>
            <a:lvl7pPr marL="2424521" indent="0">
              <a:buNone/>
              <a:defRPr sz="1800"/>
            </a:lvl7pPr>
            <a:lvl8pPr marL="2828581" indent="0">
              <a:buNone/>
              <a:defRPr sz="1800"/>
            </a:lvl8pPr>
            <a:lvl9pPr marL="3232651" indent="0">
              <a:buNone/>
              <a:defRPr sz="18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91" y="4025505"/>
            <a:ext cx="5486400" cy="603646"/>
          </a:xfrm>
        </p:spPr>
        <p:txBody>
          <a:bodyPr/>
          <a:lstStyle>
            <a:lvl1pPr marL="0" indent="0">
              <a:buNone/>
              <a:defRPr sz="1200"/>
            </a:lvl1pPr>
            <a:lvl2pPr marL="404091" indent="0">
              <a:buNone/>
              <a:defRPr sz="1100"/>
            </a:lvl2pPr>
            <a:lvl3pPr marL="808170" indent="0">
              <a:buNone/>
              <a:defRPr sz="900"/>
            </a:lvl3pPr>
            <a:lvl4pPr marL="1212259" indent="0">
              <a:buNone/>
              <a:defRPr sz="800"/>
            </a:lvl4pPr>
            <a:lvl5pPr marL="1616327" indent="0">
              <a:buNone/>
              <a:defRPr sz="800"/>
            </a:lvl5pPr>
            <a:lvl6pPr marL="2020398" indent="0">
              <a:buNone/>
              <a:defRPr sz="800"/>
            </a:lvl6pPr>
            <a:lvl7pPr marL="2424521" indent="0">
              <a:buNone/>
              <a:defRPr sz="800"/>
            </a:lvl7pPr>
            <a:lvl8pPr marL="2828581" indent="0">
              <a:buNone/>
              <a:defRPr sz="800"/>
            </a:lvl8pPr>
            <a:lvl9pPr marL="3232651" indent="0">
              <a:buNone/>
              <a:defRPr sz="8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1F06EC-1DA5-4216-AB5B-8E5E9C93F025}" type="datetimeFigureOut">
              <a:rPr lang="ru-RU"/>
              <a:pPr>
                <a:defRPr/>
              </a:pPr>
              <a:t>01.06.2022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B843E1-D69B-48CB-A389-65E9E464733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906096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66CCFF"/>
            </a:gs>
            <a:gs pos="100000">
              <a:srgbClr val="FFFFFF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06375"/>
            <a:ext cx="82296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0814" tIns="40407" rIns="80814" bIns="40407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200169"/>
            <a:ext cx="8229600" cy="339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0814" tIns="40407" rIns="80814" bIns="4040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5"/>
            <a:ext cx="2133600" cy="273050"/>
          </a:xfrm>
          <a:prstGeom prst="rect">
            <a:avLst/>
          </a:prstGeom>
        </p:spPr>
        <p:txBody>
          <a:bodyPr vert="horz" wrap="square" lIns="80814" tIns="40407" rIns="80814" bIns="40407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100">
                <a:solidFill>
                  <a:srgbClr val="898989"/>
                </a:solidFill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5642699B-2033-4E56-BE8D-46790E30F425}" type="datetimeFigureOut">
              <a:rPr lang="ru-RU"/>
              <a:pPr>
                <a:defRPr/>
              </a:pPr>
              <a:t>01.06.2022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4" y="4767265"/>
            <a:ext cx="2895600" cy="273050"/>
          </a:xfrm>
          <a:prstGeom prst="rect">
            <a:avLst/>
          </a:prstGeom>
        </p:spPr>
        <p:txBody>
          <a:bodyPr vert="horz" wrap="square" lIns="80814" tIns="40407" rIns="80814" bIns="40407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defRPr sz="1100">
                <a:solidFill>
                  <a:srgbClr val="898989"/>
                </a:solidFill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5"/>
            <a:ext cx="2133600" cy="273050"/>
          </a:xfrm>
          <a:prstGeom prst="rect">
            <a:avLst/>
          </a:prstGeom>
        </p:spPr>
        <p:txBody>
          <a:bodyPr vert="horz" wrap="square" lIns="80814" tIns="40407" rIns="80814" bIns="40407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1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1E880AA8-A82D-4485-BE86-05C2771906B4}" type="slidenum">
              <a:rPr lang="ru-RU" altLang="ru-RU">
                <a:cs typeface="Arial" panose="020B0604020202020204" pitchFamily="34" charset="0"/>
              </a:rPr>
              <a:pPr>
                <a:defRPr/>
              </a:pPr>
              <a:t>‹#›</a:t>
            </a:fld>
            <a:endParaRPr lang="ru-RU" altLang="ru-RU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93708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655" r:id="rId1"/>
    <p:sldLayoutId id="2147485656" r:id="rId2"/>
    <p:sldLayoutId id="2147485657" r:id="rId3"/>
    <p:sldLayoutId id="2147485658" r:id="rId4"/>
    <p:sldLayoutId id="2147485659" r:id="rId5"/>
    <p:sldLayoutId id="2147485660" r:id="rId6"/>
    <p:sldLayoutId id="2147485661" r:id="rId7"/>
    <p:sldLayoutId id="2147485662" r:id="rId8"/>
    <p:sldLayoutId id="2147485663" r:id="rId9"/>
    <p:sldLayoutId id="2147485664" r:id="rId10"/>
    <p:sldLayoutId id="2147485665" r:id="rId11"/>
  </p:sldLayoutIdLst>
  <p:txStyles>
    <p:titleStyle>
      <a:lvl1pPr algn="ctr" defTabSz="806226" rtl="0" eaLnBrk="0" fontAlgn="base" hangingPunct="0">
        <a:spcBef>
          <a:spcPct val="0"/>
        </a:spcBef>
        <a:spcAft>
          <a:spcPct val="0"/>
        </a:spcAft>
        <a:defRPr sz="39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806226" rtl="0" eaLnBrk="0" fontAlgn="base" hangingPunct="0">
        <a:spcBef>
          <a:spcPct val="0"/>
        </a:spcBef>
        <a:spcAft>
          <a:spcPct val="0"/>
        </a:spcAft>
        <a:defRPr sz="3900">
          <a:solidFill>
            <a:schemeClr val="tx1"/>
          </a:solidFill>
          <a:latin typeface="Calibri" pitchFamily="34" charset="0"/>
        </a:defRPr>
      </a:lvl2pPr>
      <a:lvl3pPr algn="ctr" defTabSz="806226" rtl="0" eaLnBrk="0" fontAlgn="base" hangingPunct="0">
        <a:spcBef>
          <a:spcPct val="0"/>
        </a:spcBef>
        <a:spcAft>
          <a:spcPct val="0"/>
        </a:spcAft>
        <a:defRPr sz="3900">
          <a:solidFill>
            <a:schemeClr val="tx1"/>
          </a:solidFill>
          <a:latin typeface="Calibri" pitchFamily="34" charset="0"/>
        </a:defRPr>
      </a:lvl3pPr>
      <a:lvl4pPr algn="ctr" defTabSz="806226" rtl="0" eaLnBrk="0" fontAlgn="base" hangingPunct="0">
        <a:spcBef>
          <a:spcPct val="0"/>
        </a:spcBef>
        <a:spcAft>
          <a:spcPct val="0"/>
        </a:spcAft>
        <a:defRPr sz="3900">
          <a:solidFill>
            <a:schemeClr val="tx1"/>
          </a:solidFill>
          <a:latin typeface="Calibri" pitchFamily="34" charset="0"/>
        </a:defRPr>
      </a:lvl4pPr>
      <a:lvl5pPr algn="ctr" defTabSz="806226" rtl="0" eaLnBrk="0" fontAlgn="base" hangingPunct="0">
        <a:spcBef>
          <a:spcPct val="0"/>
        </a:spcBef>
        <a:spcAft>
          <a:spcPct val="0"/>
        </a:spcAft>
        <a:defRPr sz="3900">
          <a:solidFill>
            <a:schemeClr val="tx1"/>
          </a:solidFill>
          <a:latin typeface="Calibri" pitchFamily="34" charset="0"/>
        </a:defRPr>
      </a:lvl5pPr>
      <a:lvl6pPr marL="348734" algn="ctr" defTabSz="807671" rtl="0" fontAlgn="base">
        <a:spcBef>
          <a:spcPct val="0"/>
        </a:spcBef>
        <a:spcAft>
          <a:spcPct val="0"/>
        </a:spcAft>
        <a:defRPr sz="3900">
          <a:solidFill>
            <a:schemeClr val="tx1"/>
          </a:solidFill>
          <a:latin typeface="Calibri" pitchFamily="34" charset="0"/>
        </a:defRPr>
      </a:lvl6pPr>
      <a:lvl7pPr marL="697461" algn="ctr" defTabSz="807671" rtl="0" fontAlgn="base">
        <a:spcBef>
          <a:spcPct val="0"/>
        </a:spcBef>
        <a:spcAft>
          <a:spcPct val="0"/>
        </a:spcAft>
        <a:defRPr sz="3900">
          <a:solidFill>
            <a:schemeClr val="tx1"/>
          </a:solidFill>
          <a:latin typeface="Calibri" pitchFamily="34" charset="0"/>
        </a:defRPr>
      </a:lvl7pPr>
      <a:lvl8pPr marL="1046212" algn="ctr" defTabSz="807671" rtl="0" fontAlgn="base">
        <a:spcBef>
          <a:spcPct val="0"/>
        </a:spcBef>
        <a:spcAft>
          <a:spcPct val="0"/>
        </a:spcAft>
        <a:defRPr sz="3900">
          <a:solidFill>
            <a:schemeClr val="tx1"/>
          </a:solidFill>
          <a:latin typeface="Calibri" pitchFamily="34" charset="0"/>
        </a:defRPr>
      </a:lvl8pPr>
      <a:lvl9pPr marL="1394950" algn="ctr" defTabSz="807671" rtl="0" fontAlgn="base">
        <a:spcBef>
          <a:spcPct val="0"/>
        </a:spcBef>
        <a:spcAft>
          <a:spcPct val="0"/>
        </a:spcAft>
        <a:defRPr sz="3900">
          <a:solidFill>
            <a:schemeClr val="tx1"/>
          </a:solidFill>
          <a:latin typeface="Calibri" pitchFamily="34" charset="0"/>
        </a:defRPr>
      </a:lvl9pPr>
    </p:titleStyle>
    <p:bodyStyle>
      <a:lvl1pPr marL="301746" indent="-301746" algn="l" defTabSz="806226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55339" indent="-251466" algn="l" defTabSz="806226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500" kern="1200">
          <a:solidFill>
            <a:schemeClr val="tx1"/>
          </a:solidFill>
          <a:latin typeface="+mn-lt"/>
          <a:ea typeface="+mn-ea"/>
          <a:cs typeface="+mn-cs"/>
        </a:defRPr>
      </a:lvl2pPr>
      <a:lvl3pPr marL="1008959" indent="-199595" algn="l" defTabSz="806226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412854" indent="-199595" algn="l" defTabSz="806226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16749" indent="-199595" algn="l" defTabSz="806226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222459" indent="-202037" algn="l" defTabSz="808170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626526" indent="-202037" algn="l" defTabSz="808170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030642" indent="-202037" algn="l" defTabSz="808170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434698" indent="-202037" algn="l" defTabSz="808170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80817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04091" algn="l" defTabSz="80817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808170" algn="l" defTabSz="80817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12259" algn="l" defTabSz="80817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616327" algn="l" defTabSz="80817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20398" algn="l" defTabSz="80817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424521" algn="l" defTabSz="80817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828581" algn="l" defTabSz="80817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232651" algn="l" defTabSz="80817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Line 14"/>
          <p:cNvSpPr>
            <a:spLocks noChangeShapeType="1"/>
          </p:cNvSpPr>
          <p:nvPr/>
        </p:nvSpPr>
        <p:spPr bwMode="auto">
          <a:xfrm>
            <a:off x="-151" y="719572"/>
            <a:ext cx="9144000" cy="0"/>
          </a:xfrm>
          <a:prstGeom prst="line">
            <a:avLst/>
          </a:prstGeom>
          <a:noFill/>
          <a:ln w="57150">
            <a:solidFill>
              <a:schemeClr val="accent1">
                <a:lumMod val="60000"/>
                <a:lumOff val="40000"/>
              </a:scheme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69947" tIns="34976" rIns="69947" bIns="34976"/>
          <a:lstStyle/>
          <a:p>
            <a:pPr eaLnBrk="0" hangingPunct="0">
              <a:defRPr/>
            </a:pPr>
            <a:endParaRPr lang="ru-RU" sz="28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Rectangle 113"/>
          <p:cNvSpPr>
            <a:spLocks noChangeArrowheads="1"/>
          </p:cNvSpPr>
          <p:nvPr/>
        </p:nvSpPr>
        <p:spPr bwMode="auto">
          <a:xfrm>
            <a:off x="908262" y="0"/>
            <a:ext cx="7296789" cy="720725"/>
          </a:xfrm>
          <a:prstGeom prst="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lIns="81020" tIns="40509" rIns="81020" bIns="40509" anchor="ctr"/>
          <a:lstStyle>
            <a:lvl1pPr defTabSz="1152525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1152525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1152525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1152525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1152525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1525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1525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1525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1525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0" hangingPunct="0">
              <a:spcBef>
                <a:spcPts val="0"/>
              </a:spcBef>
              <a:buNone/>
              <a:defRPr/>
            </a:pPr>
            <a:r>
              <a:rPr lang="ru-RU" sz="2400" b="1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Правила безопасного поведения</a:t>
            </a:r>
            <a:endParaRPr lang="ru-RU" altLang="ru-RU" sz="2400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Line 14"/>
          <p:cNvSpPr>
            <a:spLocks noChangeShapeType="1"/>
          </p:cNvSpPr>
          <p:nvPr/>
        </p:nvSpPr>
        <p:spPr bwMode="auto">
          <a:xfrm>
            <a:off x="-6394" y="5125142"/>
            <a:ext cx="9144000" cy="0"/>
          </a:xfrm>
          <a:prstGeom prst="line">
            <a:avLst/>
          </a:prstGeom>
          <a:noFill/>
          <a:ln w="57150">
            <a:solidFill>
              <a:schemeClr val="accent1">
                <a:lumMod val="60000"/>
                <a:lumOff val="40000"/>
              </a:scheme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69947" tIns="34976" rIns="69947" bIns="34976"/>
          <a:lstStyle/>
          <a:p>
            <a:pPr eaLnBrk="0" hangingPunct="0">
              <a:defRPr/>
            </a:pPr>
            <a:endParaRPr lang="ru-RU" sz="28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Line 13"/>
          <p:cNvSpPr>
            <a:spLocks noChangeShapeType="1"/>
          </p:cNvSpPr>
          <p:nvPr/>
        </p:nvSpPr>
        <p:spPr bwMode="auto">
          <a:xfrm>
            <a:off x="18547" y="720752"/>
            <a:ext cx="0" cy="4422775"/>
          </a:xfrm>
          <a:prstGeom prst="line">
            <a:avLst/>
          </a:prstGeom>
          <a:noFill/>
          <a:ln w="57150">
            <a:solidFill>
              <a:schemeClr val="accent1">
                <a:lumMod val="60000"/>
                <a:lumOff val="40000"/>
              </a:scheme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69947" tIns="34976" rIns="69947" bIns="34976"/>
          <a:lstStyle/>
          <a:p>
            <a:pPr eaLnBrk="0" hangingPunct="0">
              <a:defRPr/>
            </a:pPr>
            <a:endParaRPr lang="ru-RU" sz="28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Line 13"/>
          <p:cNvSpPr>
            <a:spLocks noChangeShapeType="1"/>
          </p:cNvSpPr>
          <p:nvPr/>
        </p:nvSpPr>
        <p:spPr bwMode="auto">
          <a:xfrm>
            <a:off x="9118980" y="720752"/>
            <a:ext cx="0" cy="4422775"/>
          </a:xfrm>
          <a:prstGeom prst="line">
            <a:avLst/>
          </a:prstGeom>
          <a:noFill/>
          <a:ln w="57150">
            <a:solidFill>
              <a:schemeClr val="accent1">
                <a:lumMod val="60000"/>
                <a:lumOff val="40000"/>
              </a:scheme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69947" tIns="34976" rIns="69947" bIns="34976"/>
          <a:lstStyle/>
          <a:p>
            <a:pPr eaLnBrk="0" hangingPunct="0">
              <a:defRPr/>
            </a:pPr>
            <a:endParaRPr lang="ru-RU" sz="28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 Box 91"/>
          <p:cNvSpPr txBox="1">
            <a:spLocks noChangeArrowheads="1"/>
          </p:cNvSpPr>
          <p:nvPr/>
        </p:nvSpPr>
        <p:spPr bwMode="auto">
          <a:xfrm rot="10800000">
            <a:off x="2946429" y="2906144"/>
            <a:ext cx="112713" cy="252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10800000" lIns="69899" tIns="34961" rIns="69899" bIns="34961"/>
          <a:lstStyle>
            <a:lvl1pPr defTabSz="1049338"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1pPr>
            <a:lvl2pPr marL="742950" indent="-285750" defTabSz="1049338"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2pPr>
            <a:lvl3pPr marL="1143000" indent="-228600" defTabSz="1049338"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3pPr>
            <a:lvl4pPr marL="1600200" indent="-228600" defTabSz="1049338"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4pPr>
            <a:lvl5pPr marL="2057400" indent="-228600" defTabSz="1049338"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5pPr>
            <a:lvl6pPr marL="2514600" indent="-228600" defTabSz="104933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6pPr>
            <a:lvl7pPr marL="2971800" indent="-228600" defTabSz="104933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7pPr>
            <a:lvl8pPr marL="3429000" indent="-228600" defTabSz="104933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8pPr>
            <a:lvl9pPr marL="3886200" indent="-228600" defTabSz="104933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defRPr/>
            </a:pPr>
            <a:endParaRPr lang="en-US" sz="900" b="1" dirty="0">
              <a:solidFill>
                <a:srgbClr val="000000"/>
              </a:solidFill>
              <a:cs typeface="Times New Roman" panose="02020603050405020304" pitchFamily="18" charset="0"/>
            </a:endParaRPr>
          </a:p>
        </p:txBody>
      </p:sp>
      <p:pic>
        <p:nvPicPr>
          <p:cNvPr id="11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923" y="0"/>
            <a:ext cx="494097" cy="662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Прямоугольник 12"/>
          <p:cNvSpPr/>
          <p:nvPr/>
        </p:nvSpPr>
        <p:spPr>
          <a:xfrm>
            <a:off x="110465" y="4610887"/>
            <a:ext cx="8557926" cy="375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1400" dirty="0">
                <a:solidFill>
                  <a:schemeClr val="tx2">
                    <a:lumMod val="50000"/>
                  </a:schemeClr>
                </a:solidFill>
              </a:rPr>
              <a:t>Главное управление МЧС России по Республике Бурятия</a:t>
            </a:r>
          </a:p>
        </p:txBody>
      </p:sp>
      <p:pic>
        <p:nvPicPr>
          <p:cNvPr id="6146" name="Picture 2" descr="D:\Слайды в Дню защиты детей\happy-children-jumping-on-summer-meadow_74855-5852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431112" y="1656966"/>
            <a:ext cx="6215480" cy="2994812"/>
          </a:xfrm>
          <a:prstGeom prst="rect">
            <a:avLst/>
          </a:prstGeom>
          <a:noFill/>
        </p:spPr>
      </p:pic>
      <p:sp>
        <p:nvSpPr>
          <p:cNvPr id="15" name="Прямоугольник 14"/>
          <p:cNvSpPr/>
          <p:nvPr/>
        </p:nvSpPr>
        <p:spPr>
          <a:xfrm>
            <a:off x="455928" y="753827"/>
            <a:ext cx="8219879" cy="76944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400" b="1" cap="none" spc="100" dirty="0">
                <a:ln w="18000">
                  <a:noFill/>
                  <a:prstDash val="solid"/>
                </a:ln>
                <a:solidFill>
                  <a:srgbClr val="002060">
                    <a:alpha val="84000"/>
                  </a:srgbClr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outerShdw blurRad="50800" dist="50800" dir="5400000" algn="ctr" rotWithShape="0">
                    <a:schemeClr val="tx2">
                      <a:lumMod val="40000"/>
                      <a:lumOff val="60000"/>
                    </a:schemeClr>
                  </a:outerShdw>
                </a:effectLst>
                <a:latin typeface="Arial" pitchFamily="34" charset="0"/>
                <a:cs typeface="Arial" pitchFamily="34" charset="0"/>
              </a:rPr>
              <a:t>Мои безопасные каникулы!</a:t>
            </a:r>
            <a:endParaRPr lang="ru-RU" sz="4400" b="1" cap="none" spc="100" dirty="0">
              <a:ln w="18000">
                <a:noFill/>
                <a:prstDash val="solid"/>
              </a:ln>
              <a:solidFill>
                <a:srgbClr val="002060">
                  <a:alpha val="84000"/>
                </a:srgbClr>
              </a:solidFill>
              <a:effectLst>
                <a:glow rad="101600">
                  <a:schemeClr val="accent1">
                    <a:satMod val="175000"/>
                    <a:alpha val="40000"/>
                  </a:schemeClr>
                </a:glow>
                <a:outerShdw blurRad="50800" dist="50800" dir="5400000" algn="ctr" rotWithShape="0">
                  <a:schemeClr val="tx2">
                    <a:lumMod val="40000"/>
                    <a:lumOff val="6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839552045"/>
      </p:ext>
    </p:extLst>
  </p:cSld>
  <p:clrMapOvr>
    <a:masterClrMapping/>
  </p:clrMapOvr>
  <p:transition advClick="0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Line 14"/>
          <p:cNvSpPr>
            <a:spLocks noChangeShapeType="1"/>
          </p:cNvSpPr>
          <p:nvPr/>
        </p:nvSpPr>
        <p:spPr bwMode="auto">
          <a:xfrm>
            <a:off x="-151" y="719572"/>
            <a:ext cx="9144000" cy="0"/>
          </a:xfrm>
          <a:prstGeom prst="line">
            <a:avLst/>
          </a:prstGeom>
          <a:noFill/>
          <a:ln w="57150">
            <a:solidFill>
              <a:schemeClr val="accent1">
                <a:lumMod val="60000"/>
                <a:lumOff val="40000"/>
              </a:scheme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69947" tIns="34976" rIns="69947" bIns="34976"/>
          <a:lstStyle/>
          <a:p>
            <a:pPr eaLnBrk="0" hangingPunct="0">
              <a:defRPr/>
            </a:pPr>
            <a:endParaRPr lang="ru-RU" sz="28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Rectangle 113"/>
          <p:cNvSpPr>
            <a:spLocks noChangeArrowheads="1"/>
          </p:cNvSpPr>
          <p:nvPr/>
        </p:nvSpPr>
        <p:spPr bwMode="auto">
          <a:xfrm>
            <a:off x="908262" y="0"/>
            <a:ext cx="7296789" cy="720725"/>
          </a:xfrm>
          <a:prstGeom prst="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lIns="81020" tIns="40509" rIns="81020" bIns="40509" anchor="ctr"/>
          <a:lstStyle>
            <a:lvl1pPr defTabSz="1152525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1152525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1152525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1152525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1152525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1525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1525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1525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1525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0" hangingPunct="0">
              <a:spcBef>
                <a:spcPts val="0"/>
              </a:spcBef>
              <a:buNone/>
              <a:defRPr/>
            </a:pPr>
            <a:r>
              <a:rPr lang="ru-RU" sz="2400" b="1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Правила безопасного поведения на воде</a:t>
            </a:r>
            <a:endParaRPr lang="ru-RU" altLang="ru-RU" sz="2400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Line 14"/>
          <p:cNvSpPr>
            <a:spLocks noChangeShapeType="1"/>
          </p:cNvSpPr>
          <p:nvPr/>
        </p:nvSpPr>
        <p:spPr bwMode="auto">
          <a:xfrm>
            <a:off x="-6394" y="5125142"/>
            <a:ext cx="9144000" cy="0"/>
          </a:xfrm>
          <a:prstGeom prst="line">
            <a:avLst/>
          </a:prstGeom>
          <a:noFill/>
          <a:ln w="57150">
            <a:solidFill>
              <a:schemeClr val="accent1">
                <a:lumMod val="60000"/>
                <a:lumOff val="40000"/>
              </a:scheme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69947" tIns="34976" rIns="69947" bIns="34976"/>
          <a:lstStyle/>
          <a:p>
            <a:pPr eaLnBrk="0" hangingPunct="0">
              <a:defRPr/>
            </a:pPr>
            <a:endParaRPr lang="ru-RU" sz="28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Line 13"/>
          <p:cNvSpPr>
            <a:spLocks noChangeShapeType="1"/>
          </p:cNvSpPr>
          <p:nvPr/>
        </p:nvSpPr>
        <p:spPr bwMode="auto">
          <a:xfrm>
            <a:off x="18547" y="720752"/>
            <a:ext cx="0" cy="4422775"/>
          </a:xfrm>
          <a:prstGeom prst="line">
            <a:avLst/>
          </a:prstGeom>
          <a:noFill/>
          <a:ln w="57150">
            <a:solidFill>
              <a:schemeClr val="accent1">
                <a:lumMod val="60000"/>
                <a:lumOff val="40000"/>
              </a:scheme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69947" tIns="34976" rIns="69947" bIns="34976"/>
          <a:lstStyle/>
          <a:p>
            <a:pPr eaLnBrk="0" hangingPunct="0">
              <a:defRPr/>
            </a:pPr>
            <a:endParaRPr lang="ru-RU" sz="28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Line 13"/>
          <p:cNvSpPr>
            <a:spLocks noChangeShapeType="1"/>
          </p:cNvSpPr>
          <p:nvPr/>
        </p:nvSpPr>
        <p:spPr bwMode="auto">
          <a:xfrm>
            <a:off x="9118980" y="720752"/>
            <a:ext cx="0" cy="4422775"/>
          </a:xfrm>
          <a:prstGeom prst="line">
            <a:avLst/>
          </a:prstGeom>
          <a:noFill/>
          <a:ln w="57150">
            <a:solidFill>
              <a:schemeClr val="accent1">
                <a:lumMod val="60000"/>
                <a:lumOff val="40000"/>
              </a:scheme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69947" tIns="34976" rIns="69947" bIns="34976"/>
          <a:lstStyle/>
          <a:p>
            <a:pPr eaLnBrk="0" hangingPunct="0">
              <a:defRPr/>
            </a:pPr>
            <a:endParaRPr lang="ru-RU" sz="28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 Box 91"/>
          <p:cNvSpPr txBox="1">
            <a:spLocks noChangeArrowheads="1"/>
          </p:cNvSpPr>
          <p:nvPr/>
        </p:nvSpPr>
        <p:spPr bwMode="auto">
          <a:xfrm rot="10800000">
            <a:off x="2946429" y="2906144"/>
            <a:ext cx="112713" cy="252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10800000" lIns="69899" tIns="34961" rIns="69899" bIns="34961"/>
          <a:lstStyle>
            <a:lvl1pPr defTabSz="1049338"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1pPr>
            <a:lvl2pPr marL="742950" indent="-285750" defTabSz="1049338"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2pPr>
            <a:lvl3pPr marL="1143000" indent="-228600" defTabSz="1049338"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3pPr>
            <a:lvl4pPr marL="1600200" indent="-228600" defTabSz="1049338"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4pPr>
            <a:lvl5pPr marL="2057400" indent="-228600" defTabSz="1049338"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5pPr>
            <a:lvl6pPr marL="2514600" indent="-228600" defTabSz="104933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6pPr>
            <a:lvl7pPr marL="2971800" indent="-228600" defTabSz="104933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7pPr>
            <a:lvl8pPr marL="3429000" indent="-228600" defTabSz="104933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8pPr>
            <a:lvl9pPr marL="3886200" indent="-228600" defTabSz="104933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defRPr/>
            </a:pPr>
            <a:endParaRPr lang="en-US" sz="900" b="1" dirty="0">
              <a:solidFill>
                <a:srgbClr val="000000"/>
              </a:solidFill>
              <a:cs typeface="Times New Roman" panose="02020603050405020304" pitchFamily="18" charset="0"/>
            </a:endParaRPr>
          </a:p>
        </p:txBody>
      </p:sp>
      <p:pic>
        <p:nvPicPr>
          <p:cNvPr id="11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923" y="0"/>
            <a:ext cx="494097" cy="662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Прямоугольник 12"/>
          <p:cNvSpPr/>
          <p:nvPr/>
        </p:nvSpPr>
        <p:spPr>
          <a:xfrm>
            <a:off x="165697" y="896183"/>
            <a:ext cx="8557926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Clr>
                <a:srgbClr val="C00000"/>
              </a:buClr>
              <a:buFontTx/>
              <a:buChar char="!"/>
            </a:pPr>
            <a:r>
              <a:rPr lang="ru-RU" sz="1400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Обязательно научись плавать </a:t>
            </a:r>
          </a:p>
          <a:p>
            <a:pPr>
              <a:lnSpc>
                <a:spcPct val="150000"/>
              </a:lnSpc>
              <a:buClr>
                <a:srgbClr val="C00000"/>
              </a:buClr>
              <a:buFontTx/>
              <a:buChar char="!"/>
            </a:pPr>
            <a:r>
              <a:rPr lang="ru-RU" sz="1400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Никогда без надобности не ходи к воде один </a:t>
            </a:r>
          </a:p>
          <a:p>
            <a:pPr>
              <a:lnSpc>
                <a:spcPct val="150000"/>
              </a:lnSpc>
              <a:buClr>
                <a:srgbClr val="C00000"/>
              </a:buClr>
              <a:buFontTx/>
              <a:buChar char="!"/>
            </a:pPr>
            <a:r>
              <a:rPr lang="ru-RU" sz="1400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Никогда не купайся в незнакомом месте </a:t>
            </a:r>
          </a:p>
          <a:p>
            <a:pPr>
              <a:lnSpc>
                <a:spcPct val="150000"/>
              </a:lnSpc>
              <a:buClr>
                <a:srgbClr val="C00000"/>
              </a:buClr>
              <a:buFontTx/>
              <a:buChar char="!"/>
            </a:pPr>
            <a:r>
              <a:rPr lang="ru-RU" sz="1400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Не ныряй, если не знаешь глубины и рельефа дна </a:t>
            </a:r>
          </a:p>
          <a:p>
            <a:pPr>
              <a:lnSpc>
                <a:spcPct val="150000"/>
              </a:lnSpc>
              <a:buClr>
                <a:srgbClr val="C00000"/>
              </a:buClr>
              <a:buFontTx/>
              <a:buChar char="!"/>
            </a:pPr>
            <a:r>
              <a:rPr lang="ru-RU" sz="1400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Не заплывай за ограждения</a:t>
            </a:r>
          </a:p>
          <a:p>
            <a:pPr>
              <a:lnSpc>
                <a:spcPct val="150000"/>
              </a:lnSpc>
              <a:buClr>
                <a:srgbClr val="C00000"/>
              </a:buClr>
              <a:buFontTx/>
              <a:buChar char="!"/>
            </a:pPr>
            <a:r>
              <a:rPr lang="ru-RU" sz="1400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Не подплывай близко к идущим по воде катерам, лодкам </a:t>
            </a:r>
          </a:p>
          <a:p>
            <a:pPr>
              <a:lnSpc>
                <a:spcPct val="150000"/>
              </a:lnSpc>
              <a:buClr>
                <a:srgbClr val="C00000"/>
              </a:buClr>
              <a:buFontTx/>
              <a:buChar char="!"/>
            </a:pPr>
            <a:r>
              <a:rPr lang="ru-RU" sz="1400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Во время игр в воде будь осторожен и внимателен </a:t>
            </a:r>
          </a:p>
          <a:p>
            <a:pPr>
              <a:lnSpc>
                <a:spcPct val="150000"/>
              </a:lnSpc>
              <a:buClr>
                <a:srgbClr val="C00000"/>
              </a:buClr>
              <a:buFontTx/>
              <a:buChar char="!"/>
            </a:pPr>
            <a:r>
              <a:rPr lang="ru-RU" sz="1400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Не зови без надобности на помощь криками «Тону!»</a:t>
            </a:r>
          </a:p>
          <a:p>
            <a:pPr>
              <a:lnSpc>
                <a:spcPct val="150000"/>
              </a:lnSpc>
              <a:buClr>
                <a:srgbClr val="C00000"/>
              </a:buClr>
              <a:buFontTx/>
              <a:buChar char="!"/>
            </a:pPr>
            <a:r>
              <a:rPr lang="ru-RU" sz="1400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Не купайся до «посинения», не допускай переохлаждения организма </a:t>
            </a:r>
          </a:p>
          <a:p>
            <a:pPr>
              <a:lnSpc>
                <a:spcPct val="150000"/>
              </a:lnSpc>
              <a:buClr>
                <a:srgbClr val="C00000"/>
              </a:buClr>
              <a:buFontTx/>
              <a:buChar char="!"/>
            </a:pPr>
            <a:r>
              <a:rPr lang="ru-RU" sz="1400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Умей пользоваться простейшими спасательными средствами </a:t>
            </a:r>
          </a:p>
          <a:p>
            <a:pPr>
              <a:lnSpc>
                <a:spcPct val="150000"/>
              </a:lnSpc>
              <a:buClr>
                <a:srgbClr val="C00000"/>
              </a:buClr>
              <a:buFontTx/>
              <a:buChar char="!"/>
            </a:pPr>
            <a:r>
              <a:rPr lang="ru-RU" sz="1400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Умей оказывать помощь терпящим бедствие на воде </a:t>
            </a:r>
          </a:p>
          <a:p>
            <a:pPr>
              <a:lnSpc>
                <a:spcPct val="150000"/>
              </a:lnSpc>
              <a:buClr>
                <a:srgbClr val="C00000"/>
              </a:buClr>
            </a:pP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1026" name="Picture 2" descr="D:\Слайды в Дню защиты детей\kids-playing-on-beach-illustration_96037-405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420109" y="1207456"/>
            <a:ext cx="3558195" cy="2131506"/>
          </a:xfrm>
          <a:prstGeom prst="rect">
            <a:avLst/>
          </a:prstGeom>
          <a:noFill/>
          <a:effectLst>
            <a:glow rad="228600">
              <a:schemeClr val="accent5">
                <a:satMod val="175000"/>
                <a:alpha val="40000"/>
              </a:schemeClr>
            </a:glow>
            <a:softEdge rad="63500"/>
          </a:effectLst>
        </p:spPr>
      </p:pic>
    </p:spTree>
    <p:extLst>
      <p:ext uri="{BB962C8B-B14F-4D97-AF65-F5344CB8AC3E}">
        <p14:creationId xmlns:p14="http://schemas.microsoft.com/office/powerpoint/2010/main" val="839552045"/>
      </p:ext>
    </p:extLst>
  </p:cSld>
  <p:clrMapOvr>
    <a:masterClrMapping/>
  </p:clrMapOvr>
  <p:transition advClick="0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Line 14"/>
          <p:cNvSpPr>
            <a:spLocks noChangeShapeType="1"/>
          </p:cNvSpPr>
          <p:nvPr/>
        </p:nvSpPr>
        <p:spPr bwMode="auto">
          <a:xfrm>
            <a:off x="-151" y="719572"/>
            <a:ext cx="9144000" cy="0"/>
          </a:xfrm>
          <a:prstGeom prst="line">
            <a:avLst/>
          </a:prstGeom>
          <a:noFill/>
          <a:ln w="57150">
            <a:solidFill>
              <a:schemeClr val="accent1">
                <a:lumMod val="60000"/>
                <a:lumOff val="40000"/>
              </a:scheme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69947" tIns="34976" rIns="69947" bIns="34976"/>
          <a:lstStyle/>
          <a:p>
            <a:pPr eaLnBrk="0" hangingPunct="0">
              <a:defRPr/>
            </a:pPr>
            <a:endParaRPr lang="ru-RU" sz="28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Rectangle 113"/>
          <p:cNvSpPr>
            <a:spLocks noChangeArrowheads="1"/>
          </p:cNvSpPr>
          <p:nvPr/>
        </p:nvSpPr>
        <p:spPr bwMode="auto">
          <a:xfrm>
            <a:off x="908262" y="0"/>
            <a:ext cx="7296789" cy="720725"/>
          </a:xfrm>
          <a:prstGeom prst="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lIns="81020" tIns="40509" rIns="81020" bIns="40509" anchor="ctr"/>
          <a:lstStyle>
            <a:lvl1pPr defTabSz="1152525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1152525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1152525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1152525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1152525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1525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1525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1525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1525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0" hangingPunct="0">
              <a:spcBef>
                <a:spcPts val="0"/>
              </a:spcBef>
              <a:buNone/>
              <a:defRPr/>
            </a:pPr>
            <a:r>
              <a:rPr lang="ru-RU" sz="2400" b="1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Правила дорожного движения</a:t>
            </a:r>
            <a:endParaRPr lang="ru-RU" altLang="ru-RU" sz="2400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Line 14"/>
          <p:cNvSpPr>
            <a:spLocks noChangeShapeType="1"/>
          </p:cNvSpPr>
          <p:nvPr/>
        </p:nvSpPr>
        <p:spPr bwMode="auto">
          <a:xfrm>
            <a:off x="-6394" y="5125142"/>
            <a:ext cx="9144000" cy="0"/>
          </a:xfrm>
          <a:prstGeom prst="line">
            <a:avLst/>
          </a:prstGeom>
          <a:noFill/>
          <a:ln w="57150">
            <a:solidFill>
              <a:schemeClr val="accent1">
                <a:lumMod val="60000"/>
                <a:lumOff val="40000"/>
              </a:scheme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69947" tIns="34976" rIns="69947" bIns="34976"/>
          <a:lstStyle/>
          <a:p>
            <a:pPr eaLnBrk="0" hangingPunct="0">
              <a:defRPr/>
            </a:pPr>
            <a:endParaRPr lang="ru-RU" sz="28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Line 13"/>
          <p:cNvSpPr>
            <a:spLocks noChangeShapeType="1"/>
          </p:cNvSpPr>
          <p:nvPr/>
        </p:nvSpPr>
        <p:spPr bwMode="auto">
          <a:xfrm>
            <a:off x="18547" y="720752"/>
            <a:ext cx="0" cy="4422775"/>
          </a:xfrm>
          <a:prstGeom prst="line">
            <a:avLst/>
          </a:prstGeom>
          <a:noFill/>
          <a:ln w="57150">
            <a:solidFill>
              <a:schemeClr val="accent1">
                <a:lumMod val="60000"/>
                <a:lumOff val="40000"/>
              </a:scheme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69947" tIns="34976" rIns="69947" bIns="34976"/>
          <a:lstStyle/>
          <a:p>
            <a:pPr eaLnBrk="0" hangingPunct="0">
              <a:defRPr/>
            </a:pPr>
            <a:endParaRPr lang="ru-RU" sz="28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Line 13"/>
          <p:cNvSpPr>
            <a:spLocks noChangeShapeType="1"/>
          </p:cNvSpPr>
          <p:nvPr/>
        </p:nvSpPr>
        <p:spPr bwMode="auto">
          <a:xfrm>
            <a:off x="9118980" y="720752"/>
            <a:ext cx="0" cy="4422775"/>
          </a:xfrm>
          <a:prstGeom prst="line">
            <a:avLst/>
          </a:prstGeom>
          <a:noFill/>
          <a:ln w="57150">
            <a:solidFill>
              <a:schemeClr val="accent1">
                <a:lumMod val="60000"/>
                <a:lumOff val="40000"/>
              </a:scheme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69947" tIns="34976" rIns="69947" bIns="34976"/>
          <a:lstStyle/>
          <a:p>
            <a:pPr eaLnBrk="0" hangingPunct="0">
              <a:defRPr/>
            </a:pPr>
            <a:endParaRPr lang="ru-RU" sz="28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 Box 91"/>
          <p:cNvSpPr txBox="1">
            <a:spLocks noChangeArrowheads="1"/>
          </p:cNvSpPr>
          <p:nvPr/>
        </p:nvSpPr>
        <p:spPr bwMode="auto">
          <a:xfrm rot="10800000">
            <a:off x="2946429" y="2906144"/>
            <a:ext cx="112713" cy="252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10800000" lIns="69899" tIns="34961" rIns="69899" bIns="34961"/>
          <a:lstStyle>
            <a:lvl1pPr defTabSz="1049338"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1pPr>
            <a:lvl2pPr marL="742950" indent="-285750" defTabSz="1049338"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2pPr>
            <a:lvl3pPr marL="1143000" indent="-228600" defTabSz="1049338"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3pPr>
            <a:lvl4pPr marL="1600200" indent="-228600" defTabSz="1049338"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4pPr>
            <a:lvl5pPr marL="2057400" indent="-228600" defTabSz="1049338"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5pPr>
            <a:lvl6pPr marL="2514600" indent="-228600" defTabSz="104933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6pPr>
            <a:lvl7pPr marL="2971800" indent="-228600" defTabSz="104933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7pPr>
            <a:lvl8pPr marL="3429000" indent="-228600" defTabSz="104933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8pPr>
            <a:lvl9pPr marL="3886200" indent="-228600" defTabSz="104933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defRPr/>
            </a:pPr>
            <a:endParaRPr lang="en-US" sz="900" b="1" dirty="0">
              <a:solidFill>
                <a:srgbClr val="000000"/>
              </a:solidFill>
              <a:cs typeface="Times New Roman" panose="02020603050405020304" pitchFamily="18" charset="0"/>
            </a:endParaRPr>
          </a:p>
        </p:txBody>
      </p:sp>
      <p:pic>
        <p:nvPicPr>
          <p:cNvPr id="11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923" y="0"/>
            <a:ext cx="494097" cy="662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Прямоугольник 12"/>
          <p:cNvSpPr/>
          <p:nvPr/>
        </p:nvSpPr>
        <p:spPr>
          <a:xfrm>
            <a:off x="141150" y="926867"/>
            <a:ext cx="8557926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Clr>
                <a:srgbClr val="C00000"/>
              </a:buClr>
              <a:buFont typeface="Arial" pitchFamily="34" charset="0"/>
              <a:buChar char="!"/>
            </a:pPr>
            <a:r>
              <a:rPr lang="ru-RU" sz="1400" dirty="0">
                <a:solidFill>
                  <a:schemeClr val="tx2">
                    <a:lumMod val="50000"/>
                  </a:schemeClr>
                </a:solidFill>
              </a:rPr>
              <a:t> Проходи по тротуару только с правой стороны </a:t>
            </a:r>
          </a:p>
          <a:p>
            <a:pPr>
              <a:lnSpc>
                <a:spcPct val="150000"/>
              </a:lnSpc>
              <a:buClr>
                <a:srgbClr val="C00000"/>
              </a:buClr>
              <a:buFont typeface="Arial" pitchFamily="34" charset="0"/>
              <a:buChar char="!"/>
            </a:pPr>
            <a:r>
              <a:rPr lang="ru-RU" sz="1400" dirty="0">
                <a:solidFill>
                  <a:schemeClr val="tx2">
                    <a:lumMod val="50000"/>
                  </a:schemeClr>
                </a:solidFill>
              </a:rPr>
              <a:t> Если нет тротуара, иди по левому краю дороги, навстречу движению транспорта</a:t>
            </a:r>
          </a:p>
          <a:p>
            <a:pPr>
              <a:lnSpc>
                <a:spcPct val="150000"/>
              </a:lnSpc>
              <a:buClr>
                <a:srgbClr val="C00000"/>
              </a:buClr>
              <a:buFont typeface="Arial" pitchFamily="34" charset="0"/>
              <a:buChar char="!"/>
            </a:pPr>
            <a:r>
              <a:rPr lang="ru-RU" sz="1400" dirty="0">
                <a:solidFill>
                  <a:schemeClr val="tx2">
                    <a:lumMod val="50000"/>
                  </a:schemeClr>
                </a:solidFill>
              </a:rPr>
              <a:t> Дорогу переходи в том месте, где указана пешеходная дорожка или установлен светофор </a:t>
            </a:r>
          </a:p>
          <a:p>
            <a:pPr>
              <a:lnSpc>
                <a:spcPct val="150000"/>
              </a:lnSpc>
              <a:buClr>
                <a:srgbClr val="C00000"/>
              </a:buClr>
              <a:buFont typeface="Arial" pitchFamily="34" charset="0"/>
              <a:buChar char="!"/>
            </a:pPr>
            <a:r>
              <a:rPr lang="ru-RU" sz="1400" dirty="0">
                <a:solidFill>
                  <a:schemeClr val="tx2">
                    <a:lumMod val="50000"/>
                  </a:schemeClr>
                </a:solidFill>
              </a:rPr>
              <a:t> Дорогу переходи на зелёный свет</a:t>
            </a:r>
          </a:p>
          <a:p>
            <a:pPr>
              <a:lnSpc>
                <a:spcPct val="150000"/>
              </a:lnSpc>
              <a:buClr>
                <a:srgbClr val="C00000"/>
              </a:buClr>
              <a:buFont typeface="Arial" pitchFamily="34" charset="0"/>
              <a:buChar char="!"/>
            </a:pPr>
            <a:r>
              <a:rPr lang="ru-RU" sz="1400" dirty="0">
                <a:solidFill>
                  <a:schemeClr val="tx2">
                    <a:lumMod val="50000"/>
                  </a:schemeClr>
                </a:solidFill>
              </a:rPr>
              <a:t> Когда переходишь дорогу, смотри сначала налево, потом направо</a:t>
            </a:r>
          </a:p>
          <a:p>
            <a:pPr>
              <a:lnSpc>
                <a:spcPct val="150000"/>
              </a:lnSpc>
              <a:buClr>
                <a:srgbClr val="C00000"/>
              </a:buClr>
              <a:buFont typeface="Arial" pitchFamily="34" charset="0"/>
              <a:buChar char="!"/>
            </a:pPr>
            <a:r>
              <a:rPr lang="ru-RU" sz="1400" dirty="0">
                <a:solidFill>
                  <a:schemeClr val="tx2">
                    <a:lumMod val="50000"/>
                  </a:schemeClr>
                </a:solidFill>
              </a:rPr>
              <a:t> Когда переходишь дорогу, не беги</a:t>
            </a:r>
          </a:p>
          <a:p>
            <a:pPr>
              <a:lnSpc>
                <a:spcPct val="150000"/>
              </a:lnSpc>
              <a:buClr>
                <a:srgbClr val="C00000"/>
              </a:buClr>
              <a:buFont typeface="Arial" pitchFamily="34" charset="0"/>
              <a:buChar char="!"/>
            </a:pPr>
            <a:r>
              <a:rPr lang="ru-RU" sz="1400" dirty="0">
                <a:solidFill>
                  <a:schemeClr val="tx2">
                    <a:lumMod val="50000"/>
                  </a:schemeClr>
                </a:solidFill>
              </a:rPr>
              <a:t> Пересекать улицу надо прямо, а не наискось</a:t>
            </a:r>
          </a:p>
          <a:p>
            <a:pPr>
              <a:lnSpc>
                <a:spcPct val="150000"/>
              </a:lnSpc>
              <a:buClr>
                <a:srgbClr val="C00000"/>
              </a:buClr>
              <a:buFont typeface="Arial" pitchFamily="34" charset="0"/>
              <a:buChar char="!"/>
            </a:pPr>
            <a:r>
              <a:rPr lang="ru-RU" sz="1400" dirty="0">
                <a:solidFill>
                  <a:schemeClr val="tx2">
                    <a:lumMod val="50000"/>
                  </a:schemeClr>
                </a:solidFill>
              </a:rPr>
              <a:t> Не переходи дорогу перед близко идущим транспортом</a:t>
            </a:r>
          </a:p>
          <a:p>
            <a:pPr>
              <a:lnSpc>
                <a:spcPct val="150000"/>
              </a:lnSpc>
              <a:buClr>
                <a:srgbClr val="C00000"/>
              </a:buClr>
              <a:buFont typeface="Arial" pitchFamily="34" charset="0"/>
              <a:buChar char="!"/>
            </a:pPr>
            <a:r>
              <a:rPr lang="ru-RU" sz="1400" dirty="0">
                <a:solidFill>
                  <a:schemeClr val="tx2">
                    <a:lumMod val="50000"/>
                  </a:schemeClr>
                </a:solidFill>
              </a:rPr>
              <a:t> На проезжей части игры строго запрещены</a:t>
            </a:r>
          </a:p>
          <a:p>
            <a:pPr>
              <a:lnSpc>
                <a:spcPct val="150000"/>
              </a:lnSpc>
              <a:buClr>
                <a:srgbClr val="C00000"/>
              </a:buClr>
              <a:buFont typeface="Arial" pitchFamily="34" charset="0"/>
              <a:buChar char="!"/>
            </a:pPr>
            <a:r>
              <a:rPr lang="ru-RU" sz="1400" dirty="0">
                <a:solidFill>
                  <a:schemeClr val="tx2">
                    <a:lumMod val="50000"/>
                  </a:schemeClr>
                </a:solidFill>
              </a:rPr>
              <a:t> Не выезжай на проезжую часть на велосипеде, мопеде</a:t>
            </a:r>
          </a:p>
          <a:p>
            <a:pPr>
              <a:lnSpc>
                <a:spcPct val="150000"/>
              </a:lnSpc>
              <a:buClr>
                <a:srgbClr val="C00000"/>
              </a:buClr>
              <a:buFont typeface="Arial" pitchFamily="34" charset="0"/>
              <a:buChar char="!"/>
            </a:pPr>
            <a:r>
              <a:rPr lang="ru-RU" sz="1400" dirty="0">
                <a:solidFill>
                  <a:schemeClr val="tx2">
                    <a:lumMod val="50000"/>
                  </a:schemeClr>
                </a:solidFill>
              </a:rPr>
              <a:t> За городом нужно идти по обочине, навстречу транспортному потоку</a:t>
            </a:r>
          </a:p>
          <a:p>
            <a:pPr>
              <a:lnSpc>
                <a:spcPct val="150000"/>
              </a:lnSpc>
              <a:buClr>
                <a:srgbClr val="C00000"/>
              </a:buClr>
              <a:buFont typeface="Arial" pitchFamily="34" charset="0"/>
              <a:buChar char="!"/>
            </a:pPr>
            <a:r>
              <a:rPr lang="ru-RU" sz="1400" dirty="0">
                <a:solidFill>
                  <a:schemeClr val="tx2">
                    <a:lumMod val="50000"/>
                  </a:schemeClr>
                </a:solidFill>
              </a:rPr>
              <a:t> Нельзя обходить стоящий автобус – это опасно. Подожди пока автобус объедет от остановки</a:t>
            </a:r>
          </a:p>
          <a:p>
            <a:pPr>
              <a:lnSpc>
                <a:spcPct val="150000"/>
              </a:lnSpc>
            </a:pPr>
            <a:r>
              <a:rPr lang="ru-RU" sz="1400" dirty="0"/>
              <a:t/>
            </a:r>
            <a:br>
              <a:rPr lang="ru-RU" sz="1400" dirty="0"/>
            </a:br>
            <a:r>
              <a:rPr lang="ru-RU" sz="1400" dirty="0"/>
              <a:t> 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2050" name="Picture 2" descr="C:\Users\User\AppData\Local\Temp\Tmp_view\34705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202720" y="1955790"/>
            <a:ext cx="2622162" cy="2589933"/>
          </a:xfrm>
          <a:prstGeom prst="rect">
            <a:avLst/>
          </a:prstGeom>
          <a:noFill/>
          <a:effectLst>
            <a:glow rad="228600">
              <a:schemeClr val="accent5">
                <a:satMod val="175000"/>
                <a:alpha val="40000"/>
              </a:schemeClr>
            </a:glow>
            <a:softEdge rad="63500"/>
          </a:effectLst>
        </p:spPr>
      </p:pic>
    </p:spTree>
    <p:extLst>
      <p:ext uri="{BB962C8B-B14F-4D97-AF65-F5344CB8AC3E}">
        <p14:creationId xmlns:p14="http://schemas.microsoft.com/office/powerpoint/2010/main" val="839552045"/>
      </p:ext>
    </p:extLst>
  </p:cSld>
  <p:clrMapOvr>
    <a:masterClrMapping/>
  </p:clrMapOvr>
  <p:transition advClick="0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Line 14"/>
          <p:cNvSpPr>
            <a:spLocks noChangeShapeType="1"/>
          </p:cNvSpPr>
          <p:nvPr/>
        </p:nvSpPr>
        <p:spPr bwMode="auto">
          <a:xfrm>
            <a:off x="-151" y="719572"/>
            <a:ext cx="9144000" cy="0"/>
          </a:xfrm>
          <a:prstGeom prst="line">
            <a:avLst/>
          </a:prstGeom>
          <a:noFill/>
          <a:ln w="57150">
            <a:solidFill>
              <a:schemeClr val="accent1">
                <a:lumMod val="60000"/>
                <a:lumOff val="40000"/>
              </a:scheme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69947" tIns="34976" rIns="69947" bIns="34976"/>
          <a:lstStyle/>
          <a:p>
            <a:pPr eaLnBrk="0" hangingPunct="0">
              <a:defRPr/>
            </a:pPr>
            <a:endParaRPr lang="ru-RU" sz="28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Rectangle 113"/>
          <p:cNvSpPr>
            <a:spLocks noChangeArrowheads="1"/>
          </p:cNvSpPr>
          <p:nvPr/>
        </p:nvSpPr>
        <p:spPr bwMode="auto">
          <a:xfrm>
            <a:off x="908262" y="0"/>
            <a:ext cx="7296789" cy="720725"/>
          </a:xfrm>
          <a:prstGeom prst="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lIns="81020" tIns="40509" rIns="81020" bIns="40509" anchor="ctr"/>
          <a:lstStyle>
            <a:lvl1pPr defTabSz="1152525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1152525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1152525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1152525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1152525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1525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1525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1525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1525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0" hangingPunct="0">
              <a:spcBef>
                <a:spcPts val="0"/>
              </a:spcBef>
              <a:buNone/>
              <a:defRPr/>
            </a:pPr>
            <a:r>
              <a:rPr lang="ru-RU" sz="2400" b="1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Правила поведения в общественных местах</a:t>
            </a:r>
            <a:endParaRPr lang="ru-RU" altLang="ru-RU" sz="2400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Line 14"/>
          <p:cNvSpPr>
            <a:spLocks noChangeShapeType="1"/>
          </p:cNvSpPr>
          <p:nvPr/>
        </p:nvSpPr>
        <p:spPr bwMode="auto">
          <a:xfrm>
            <a:off x="-6394" y="5125142"/>
            <a:ext cx="9144000" cy="0"/>
          </a:xfrm>
          <a:prstGeom prst="line">
            <a:avLst/>
          </a:prstGeom>
          <a:noFill/>
          <a:ln w="57150">
            <a:solidFill>
              <a:schemeClr val="accent1">
                <a:lumMod val="60000"/>
                <a:lumOff val="40000"/>
              </a:scheme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69947" tIns="34976" rIns="69947" bIns="34976"/>
          <a:lstStyle/>
          <a:p>
            <a:pPr eaLnBrk="0" hangingPunct="0">
              <a:defRPr/>
            </a:pPr>
            <a:endParaRPr lang="ru-RU" sz="28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Line 13"/>
          <p:cNvSpPr>
            <a:spLocks noChangeShapeType="1"/>
          </p:cNvSpPr>
          <p:nvPr/>
        </p:nvSpPr>
        <p:spPr bwMode="auto">
          <a:xfrm>
            <a:off x="18547" y="720752"/>
            <a:ext cx="0" cy="4422775"/>
          </a:xfrm>
          <a:prstGeom prst="line">
            <a:avLst/>
          </a:prstGeom>
          <a:noFill/>
          <a:ln w="57150">
            <a:solidFill>
              <a:schemeClr val="accent1">
                <a:lumMod val="60000"/>
                <a:lumOff val="40000"/>
              </a:scheme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69947" tIns="34976" rIns="69947" bIns="34976"/>
          <a:lstStyle/>
          <a:p>
            <a:pPr eaLnBrk="0" hangingPunct="0">
              <a:defRPr/>
            </a:pPr>
            <a:endParaRPr lang="ru-RU" sz="28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Line 13"/>
          <p:cNvSpPr>
            <a:spLocks noChangeShapeType="1"/>
          </p:cNvSpPr>
          <p:nvPr/>
        </p:nvSpPr>
        <p:spPr bwMode="auto">
          <a:xfrm>
            <a:off x="9118980" y="720752"/>
            <a:ext cx="0" cy="4422775"/>
          </a:xfrm>
          <a:prstGeom prst="line">
            <a:avLst/>
          </a:prstGeom>
          <a:noFill/>
          <a:ln w="57150">
            <a:solidFill>
              <a:schemeClr val="accent1">
                <a:lumMod val="60000"/>
                <a:lumOff val="40000"/>
              </a:scheme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69947" tIns="34976" rIns="69947" bIns="34976"/>
          <a:lstStyle/>
          <a:p>
            <a:pPr eaLnBrk="0" hangingPunct="0">
              <a:defRPr/>
            </a:pPr>
            <a:endParaRPr lang="ru-RU" sz="28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 Box 91"/>
          <p:cNvSpPr txBox="1">
            <a:spLocks noChangeArrowheads="1"/>
          </p:cNvSpPr>
          <p:nvPr/>
        </p:nvSpPr>
        <p:spPr bwMode="auto">
          <a:xfrm rot="10800000">
            <a:off x="2946429" y="2906144"/>
            <a:ext cx="112713" cy="252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10800000" lIns="69899" tIns="34961" rIns="69899" bIns="34961"/>
          <a:lstStyle>
            <a:lvl1pPr defTabSz="1049338"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1pPr>
            <a:lvl2pPr marL="742950" indent="-285750" defTabSz="1049338"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2pPr>
            <a:lvl3pPr marL="1143000" indent="-228600" defTabSz="1049338"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3pPr>
            <a:lvl4pPr marL="1600200" indent="-228600" defTabSz="1049338"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4pPr>
            <a:lvl5pPr marL="2057400" indent="-228600" defTabSz="1049338"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5pPr>
            <a:lvl6pPr marL="2514600" indent="-228600" defTabSz="104933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6pPr>
            <a:lvl7pPr marL="2971800" indent="-228600" defTabSz="104933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7pPr>
            <a:lvl8pPr marL="3429000" indent="-228600" defTabSz="104933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8pPr>
            <a:lvl9pPr marL="3886200" indent="-228600" defTabSz="104933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defRPr/>
            </a:pPr>
            <a:endParaRPr lang="en-US" sz="900" b="1" dirty="0">
              <a:solidFill>
                <a:srgbClr val="000000"/>
              </a:solidFill>
              <a:cs typeface="Times New Roman" panose="02020603050405020304" pitchFamily="18" charset="0"/>
            </a:endParaRPr>
          </a:p>
        </p:txBody>
      </p:sp>
      <p:pic>
        <p:nvPicPr>
          <p:cNvPr id="11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923" y="0"/>
            <a:ext cx="494097" cy="662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Прямоугольник 12"/>
          <p:cNvSpPr/>
          <p:nvPr/>
        </p:nvSpPr>
        <p:spPr>
          <a:xfrm>
            <a:off x="141150" y="847087"/>
            <a:ext cx="8557926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Clr>
                <a:srgbClr val="C00000"/>
              </a:buClr>
              <a:buFont typeface="Arial" pitchFamily="34" charset="0"/>
              <a:buChar char="!"/>
            </a:pPr>
            <a:r>
              <a:rPr lang="ru-RU" sz="1400" dirty="0">
                <a:solidFill>
                  <a:schemeClr val="tx2">
                    <a:lumMod val="50000"/>
                  </a:schemeClr>
                </a:solidFill>
              </a:rPr>
              <a:t> Нельзя сорить на улице: грызть семечки, бросать бумажки, конфетные обёртки, огрызки от яблок</a:t>
            </a:r>
          </a:p>
          <a:p>
            <a:pPr>
              <a:lnSpc>
                <a:spcPct val="150000"/>
              </a:lnSpc>
              <a:buClr>
                <a:srgbClr val="C00000"/>
              </a:buClr>
              <a:buFont typeface="Arial" pitchFamily="34" charset="0"/>
              <a:buChar char="!"/>
            </a:pPr>
            <a:r>
              <a:rPr lang="ru-RU" sz="1400" dirty="0">
                <a:solidFill>
                  <a:schemeClr val="tx2">
                    <a:lumMod val="50000"/>
                  </a:schemeClr>
                </a:solidFill>
              </a:rPr>
              <a:t> Надо прикрывать рот при зевании, кашле, чихании</a:t>
            </a:r>
          </a:p>
          <a:p>
            <a:pPr>
              <a:lnSpc>
                <a:spcPct val="150000"/>
              </a:lnSpc>
              <a:buClr>
                <a:srgbClr val="C00000"/>
              </a:buClr>
              <a:buFont typeface="Arial" pitchFamily="34" charset="0"/>
              <a:buChar char="!"/>
            </a:pPr>
            <a:r>
              <a:rPr lang="ru-RU" sz="1400" dirty="0">
                <a:solidFill>
                  <a:schemeClr val="tx2">
                    <a:lumMod val="50000"/>
                  </a:schemeClr>
                </a:solidFill>
              </a:rPr>
              <a:t> Нельзя протискиваться через толпу, распихивая всех и толкаясь локтями</a:t>
            </a:r>
          </a:p>
          <a:p>
            <a:pPr>
              <a:lnSpc>
                <a:spcPct val="150000"/>
              </a:lnSpc>
              <a:buClr>
                <a:srgbClr val="C00000"/>
              </a:buClr>
              <a:buFont typeface="Arial" pitchFamily="34" charset="0"/>
              <a:buChar char="!"/>
            </a:pPr>
            <a:r>
              <a:rPr lang="ru-RU" sz="1400" dirty="0">
                <a:solidFill>
                  <a:schemeClr val="tx2">
                    <a:lumMod val="50000"/>
                  </a:schemeClr>
                </a:solidFill>
              </a:rPr>
              <a:t> Если случайно кого-то задел, наступил на ногу, надо извиниться</a:t>
            </a:r>
          </a:p>
          <a:p>
            <a:pPr>
              <a:lnSpc>
                <a:spcPct val="150000"/>
              </a:lnSpc>
              <a:buClr>
                <a:srgbClr val="C00000"/>
              </a:buClr>
              <a:buFont typeface="Arial" pitchFamily="34" charset="0"/>
              <a:buChar char="!"/>
            </a:pPr>
            <a:r>
              <a:rPr lang="ru-RU" sz="1400" dirty="0">
                <a:solidFill>
                  <a:schemeClr val="tx2">
                    <a:lumMod val="50000"/>
                  </a:schemeClr>
                </a:solidFill>
              </a:rPr>
              <a:t> Надо беречь общественное имущество, зеленые насаждения</a:t>
            </a:r>
          </a:p>
          <a:p>
            <a:pPr>
              <a:lnSpc>
                <a:spcPct val="150000"/>
              </a:lnSpc>
              <a:buClr>
                <a:srgbClr val="C00000"/>
              </a:buClr>
              <a:buFont typeface="Arial" pitchFamily="34" charset="0"/>
              <a:buChar char="!"/>
            </a:pPr>
            <a:r>
              <a:rPr lang="ru-RU" sz="1400" dirty="0">
                <a:solidFill>
                  <a:schemeClr val="tx2">
                    <a:lumMod val="50000"/>
                  </a:schemeClr>
                </a:solidFill>
              </a:rPr>
              <a:t> Во время посещения общественного места не надо шуметь, </a:t>
            </a:r>
            <a:br>
              <a:rPr lang="ru-RU" sz="1400" dirty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1400" dirty="0">
                <a:solidFill>
                  <a:schemeClr val="tx2">
                    <a:lumMod val="50000"/>
                  </a:schemeClr>
                </a:solidFill>
              </a:rPr>
              <a:t>  бегать, затевать игры</a:t>
            </a:r>
          </a:p>
          <a:p>
            <a:pPr>
              <a:lnSpc>
                <a:spcPct val="150000"/>
              </a:lnSpc>
              <a:buClr>
                <a:srgbClr val="C00000"/>
              </a:buClr>
              <a:buFont typeface="Arial" pitchFamily="34" charset="0"/>
              <a:buChar char="!"/>
            </a:pPr>
            <a:r>
              <a:rPr lang="ru-RU" sz="1400" dirty="0">
                <a:solidFill>
                  <a:schemeClr val="tx2">
                    <a:lumMod val="50000"/>
                  </a:schemeClr>
                </a:solidFill>
              </a:rPr>
              <a:t> При входе в общественное место и выходе  не надо спешить, </a:t>
            </a:r>
            <a:br>
              <a:rPr lang="ru-RU" sz="1400" dirty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1400" dirty="0">
                <a:solidFill>
                  <a:schemeClr val="tx2">
                    <a:lumMod val="50000"/>
                  </a:schemeClr>
                </a:solidFill>
              </a:rPr>
              <a:t>  толкаться</a:t>
            </a:r>
          </a:p>
          <a:p>
            <a:pPr>
              <a:lnSpc>
                <a:spcPct val="150000"/>
              </a:lnSpc>
              <a:buClr>
                <a:srgbClr val="C00000"/>
              </a:buClr>
              <a:buFont typeface="Arial" pitchFamily="34" charset="0"/>
              <a:buChar char="!"/>
            </a:pPr>
            <a:r>
              <a:rPr lang="ru-RU" sz="1400" dirty="0">
                <a:solidFill>
                  <a:schemeClr val="tx2">
                    <a:lumMod val="50000"/>
                  </a:schemeClr>
                </a:solidFill>
              </a:rPr>
              <a:t> Уступайте место пожилым людям, беременным женщинам, </a:t>
            </a:r>
            <a:br>
              <a:rPr lang="ru-RU" sz="1400" dirty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1400" dirty="0">
                <a:solidFill>
                  <a:schemeClr val="tx2">
                    <a:lumMod val="50000"/>
                  </a:schemeClr>
                </a:solidFill>
              </a:rPr>
              <a:t>  матерям с маленькими детьми</a:t>
            </a:r>
          </a:p>
          <a:p>
            <a:pPr>
              <a:lnSpc>
                <a:spcPct val="150000"/>
              </a:lnSpc>
              <a:buClr>
                <a:srgbClr val="C00000"/>
              </a:buClr>
              <a:buFont typeface="Arial" pitchFamily="34" charset="0"/>
              <a:buChar char="!"/>
            </a:pPr>
            <a:r>
              <a:rPr lang="ru-RU" sz="1400" dirty="0">
                <a:solidFill>
                  <a:schemeClr val="tx2">
                    <a:lumMod val="50000"/>
                  </a:schemeClr>
                </a:solidFill>
              </a:rPr>
              <a:t> Будьте вежливы</a:t>
            </a:r>
            <a:r>
              <a:rPr lang="ru-RU" sz="1400" dirty="0"/>
              <a:t/>
            </a:r>
            <a:br>
              <a:rPr lang="ru-RU" sz="1400" dirty="0"/>
            </a:br>
            <a:r>
              <a:rPr lang="ru-RU" sz="1400" dirty="0"/>
              <a:t/>
            </a:r>
            <a:br>
              <a:rPr lang="ru-RU" sz="1400" dirty="0"/>
            </a:br>
            <a:r>
              <a:rPr lang="ru-RU" sz="1400" dirty="0"/>
              <a:t> 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3074" name="Picture 2" descr="D:\Слайды в Дню защиты детей\kids-wathcing-3d-movie_7243-17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544069" y="2515326"/>
            <a:ext cx="3275895" cy="2292080"/>
          </a:xfrm>
          <a:prstGeom prst="rect">
            <a:avLst/>
          </a:prstGeom>
          <a:noFill/>
          <a:effectLst>
            <a:glow rad="228600">
              <a:schemeClr val="accent5">
                <a:satMod val="175000"/>
                <a:alpha val="40000"/>
              </a:schemeClr>
            </a:glow>
            <a:softEdge rad="63500"/>
          </a:effectLst>
        </p:spPr>
      </p:pic>
    </p:spTree>
    <p:extLst>
      <p:ext uri="{BB962C8B-B14F-4D97-AF65-F5344CB8AC3E}">
        <p14:creationId xmlns:p14="http://schemas.microsoft.com/office/powerpoint/2010/main" val="839552045"/>
      </p:ext>
    </p:extLst>
  </p:cSld>
  <p:clrMapOvr>
    <a:masterClrMapping/>
  </p:clrMapOvr>
  <p:transition advClick="0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Line 14"/>
          <p:cNvSpPr>
            <a:spLocks noChangeShapeType="1"/>
          </p:cNvSpPr>
          <p:nvPr/>
        </p:nvSpPr>
        <p:spPr bwMode="auto">
          <a:xfrm>
            <a:off x="-151" y="719572"/>
            <a:ext cx="9144000" cy="0"/>
          </a:xfrm>
          <a:prstGeom prst="line">
            <a:avLst/>
          </a:prstGeom>
          <a:noFill/>
          <a:ln w="57150">
            <a:solidFill>
              <a:schemeClr val="accent1">
                <a:lumMod val="60000"/>
                <a:lumOff val="40000"/>
              </a:scheme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69947" tIns="34976" rIns="69947" bIns="34976"/>
          <a:lstStyle/>
          <a:p>
            <a:pPr eaLnBrk="0" hangingPunct="0">
              <a:defRPr/>
            </a:pPr>
            <a:endParaRPr lang="ru-RU" sz="28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Rectangle 113"/>
          <p:cNvSpPr>
            <a:spLocks noChangeArrowheads="1"/>
          </p:cNvSpPr>
          <p:nvPr/>
        </p:nvSpPr>
        <p:spPr bwMode="auto">
          <a:xfrm>
            <a:off x="908262" y="0"/>
            <a:ext cx="7296789" cy="720725"/>
          </a:xfrm>
          <a:prstGeom prst="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lIns="81020" tIns="40509" rIns="81020" bIns="40509" anchor="ctr"/>
          <a:lstStyle>
            <a:lvl1pPr defTabSz="1152525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1152525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1152525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1152525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1152525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1525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1525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1525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1525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0" hangingPunct="0">
              <a:spcBef>
                <a:spcPts val="0"/>
              </a:spcBef>
              <a:buNone/>
              <a:defRPr/>
            </a:pPr>
            <a:r>
              <a:rPr lang="ru-RU" sz="2400" b="1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Правила личной безопасности на улице</a:t>
            </a:r>
            <a:endParaRPr lang="ru-RU" altLang="ru-RU" sz="2400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Line 14"/>
          <p:cNvSpPr>
            <a:spLocks noChangeShapeType="1"/>
          </p:cNvSpPr>
          <p:nvPr/>
        </p:nvSpPr>
        <p:spPr bwMode="auto">
          <a:xfrm>
            <a:off x="-6394" y="5125142"/>
            <a:ext cx="9144000" cy="0"/>
          </a:xfrm>
          <a:prstGeom prst="line">
            <a:avLst/>
          </a:prstGeom>
          <a:noFill/>
          <a:ln w="57150">
            <a:solidFill>
              <a:schemeClr val="accent1">
                <a:lumMod val="60000"/>
                <a:lumOff val="40000"/>
              </a:scheme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69947" tIns="34976" rIns="69947" bIns="34976"/>
          <a:lstStyle/>
          <a:p>
            <a:pPr eaLnBrk="0" hangingPunct="0">
              <a:defRPr/>
            </a:pPr>
            <a:endParaRPr lang="ru-RU" sz="28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Line 13"/>
          <p:cNvSpPr>
            <a:spLocks noChangeShapeType="1"/>
          </p:cNvSpPr>
          <p:nvPr/>
        </p:nvSpPr>
        <p:spPr bwMode="auto">
          <a:xfrm>
            <a:off x="18547" y="720752"/>
            <a:ext cx="0" cy="4422775"/>
          </a:xfrm>
          <a:prstGeom prst="line">
            <a:avLst/>
          </a:prstGeom>
          <a:noFill/>
          <a:ln w="57150">
            <a:solidFill>
              <a:schemeClr val="accent1">
                <a:lumMod val="60000"/>
                <a:lumOff val="40000"/>
              </a:scheme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69947" tIns="34976" rIns="69947" bIns="34976"/>
          <a:lstStyle/>
          <a:p>
            <a:pPr eaLnBrk="0" hangingPunct="0">
              <a:defRPr/>
            </a:pPr>
            <a:endParaRPr lang="ru-RU" sz="28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Line 13"/>
          <p:cNvSpPr>
            <a:spLocks noChangeShapeType="1"/>
          </p:cNvSpPr>
          <p:nvPr/>
        </p:nvSpPr>
        <p:spPr bwMode="auto">
          <a:xfrm>
            <a:off x="9118980" y="720752"/>
            <a:ext cx="0" cy="4422775"/>
          </a:xfrm>
          <a:prstGeom prst="line">
            <a:avLst/>
          </a:prstGeom>
          <a:noFill/>
          <a:ln w="57150">
            <a:solidFill>
              <a:schemeClr val="accent1">
                <a:lumMod val="60000"/>
                <a:lumOff val="40000"/>
              </a:scheme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69947" tIns="34976" rIns="69947" bIns="34976"/>
          <a:lstStyle/>
          <a:p>
            <a:pPr eaLnBrk="0" hangingPunct="0">
              <a:defRPr/>
            </a:pPr>
            <a:endParaRPr lang="ru-RU" sz="28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 Box 91"/>
          <p:cNvSpPr txBox="1">
            <a:spLocks noChangeArrowheads="1"/>
          </p:cNvSpPr>
          <p:nvPr/>
        </p:nvSpPr>
        <p:spPr bwMode="auto">
          <a:xfrm rot="10800000">
            <a:off x="2946429" y="2906144"/>
            <a:ext cx="112713" cy="252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10800000" lIns="69899" tIns="34961" rIns="69899" bIns="34961"/>
          <a:lstStyle>
            <a:lvl1pPr defTabSz="1049338"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1pPr>
            <a:lvl2pPr marL="742950" indent="-285750" defTabSz="1049338"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2pPr>
            <a:lvl3pPr marL="1143000" indent="-228600" defTabSz="1049338"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3pPr>
            <a:lvl4pPr marL="1600200" indent="-228600" defTabSz="1049338"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4pPr>
            <a:lvl5pPr marL="2057400" indent="-228600" defTabSz="1049338"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5pPr>
            <a:lvl6pPr marL="2514600" indent="-228600" defTabSz="104933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6pPr>
            <a:lvl7pPr marL="2971800" indent="-228600" defTabSz="104933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7pPr>
            <a:lvl8pPr marL="3429000" indent="-228600" defTabSz="104933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8pPr>
            <a:lvl9pPr marL="3886200" indent="-228600" defTabSz="104933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defRPr/>
            </a:pPr>
            <a:endParaRPr lang="en-US" sz="900" b="1" dirty="0">
              <a:solidFill>
                <a:srgbClr val="000000"/>
              </a:solidFill>
              <a:cs typeface="Times New Roman" panose="02020603050405020304" pitchFamily="18" charset="0"/>
            </a:endParaRPr>
          </a:p>
        </p:txBody>
      </p:sp>
      <p:pic>
        <p:nvPicPr>
          <p:cNvPr id="11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923" y="0"/>
            <a:ext cx="494097" cy="662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Прямоугольник 12"/>
          <p:cNvSpPr/>
          <p:nvPr/>
        </p:nvSpPr>
        <p:spPr>
          <a:xfrm>
            <a:off x="153424" y="896183"/>
            <a:ext cx="8557926" cy="45363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Clr>
                <a:srgbClr val="C00000"/>
              </a:buClr>
              <a:buFont typeface="Arial" pitchFamily="34" charset="0"/>
              <a:buChar char="!"/>
            </a:pPr>
            <a:r>
              <a:rPr lang="ru-RU" sz="1400" dirty="0">
                <a:solidFill>
                  <a:schemeClr val="tx2">
                    <a:lumMod val="50000"/>
                  </a:schemeClr>
                </a:solidFill>
              </a:rPr>
              <a:t> Если на улице кто-то идёт и бежит за тобой, а до дома далеко, беги в ближайшее людное место: </a:t>
            </a:r>
            <a:br>
              <a:rPr lang="ru-RU" sz="1400" dirty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1400" dirty="0">
                <a:solidFill>
                  <a:schemeClr val="tx2">
                    <a:lumMod val="50000"/>
                  </a:schemeClr>
                </a:solidFill>
              </a:rPr>
              <a:t>  к магазину, автобусной остановке и другие</a:t>
            </a:r>
          </a:p>
          <a:p>
            <a:pPr>
              <a:lnSpc>
                <a:spcPct val="150000"/>
              </a:lnSpc>
              <a:buClr>
                <a:srgbClr val="C00000"/>
              </a:buClr>
              <a:buFont typeface="Arial" pitchFamily="34" charset="0"/>
              <a:buChar char="!"/>
            </a:pPr>
            <a:r>
              <a:rPr lang="ru-RU" sz="1400" dirty="0">
                <a:solidFill>
                  <a:schemeClr val="tx2">
                    <a:lumMod val="50000"/>
                  </a:schemeClr>
                </a:solidFill>
              </a:rPr>
              <a:t> Если незнакомые взрослые пытаются увести тебя силой, сопротивляйся, кричи, зови на помощь:    </a:t>
            </a:r>
            <a:br>
              <a:rPr lang="ru-RU" sz="1400" dirty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1400" dirty="0">
                <a:solidFill>
                  <a:schemeClr val="tx2">
                    <a:lumMod val="50000"/>
                  </a:schemeClr>
                </a:solidFill>
              </a:rPr>
              <a:t>  «Помогите, меня уводит незнакомый человек!»</a:t>
            </a:r>
          </a:p>
          <a:p>
            <a:pPr>
              <a:lnSpc>
                <a:spcPct val="150000"/>
              </a:lnSpc>
              <a:buClr>
                <a:srgbClr val="C00000"/>
              </a:buClr>
              <a:buFont typeface="Arial" pitchFamily="34" charset="0"/>
              <a:buChar char="!"/>
            </a:pPr>
            <a:r>
              <a:rPr lang="ru-RU" sz="1400" dirty="0">
                <a:solidFill>
                  <a:schemeClr val="tx2">
                    <a:lumMod val="50000"/>
                  </a:schemeClr>
                </a:solidFill>
              </a:rPr>
              <a:t> Не соглашайся ни на какие предложения незнакомых взрослых</a:t>
            </a:r>
          </a:p>
          <a:p>
            <a:pPr>
              <a:lnSpc>
                <a:spcPct val="150000"/>
              </a:lnSpc>
              <a:buClr>
                <a:srgbClr val="C00000"/>
              </a:buClr>
              <a:buFont typeface="Arial" pitchFamily="34" charset="0"/>
              <a:buChar char="!"/>
            </a:pPr>
            <a:r>
              <a:rPr lang="ru-RU" sz="1400" dirty="0">
                <a:solidFill>
                  <a:schemeClr val="tx2">
                    <a:lumMod val="50000"/>
                  </a:schemeClr>
                </a:solidFill>
              </a:rPr>
              <a:t> Никуда не ходи с незнакомыми и не садись с ними в машину</a:t>
            </a:r>
          </a:p>
          <a:p>
            <a:pPr>
              <a:lnSpc>
                <a:spcPct val="150000"/>
              </a:lnSpc>
              <a:buClr>
                <a:srgbClr val="C00000"/>
              </a:buClr>
              <a:buFont typeface="Arial" pitchFamily="34" charset="0"/>
              <a:buChar char="!"/>
            </a:pPr>
            <a:r>
              <a:rPr lang="ru-RU" sz="1400" dirty="0">
                <a:solidFill>
                  <a:schemeClr val="tx2">
                    <a:lumMod val="50000"/>
                  </a:schemeClr>
                </a:solidFill>
              </a:rPr>
              <a:t> Никогда не хвастайся тем, что у твоих взрослых много денег</a:t>
            </a:r>
          </a:p>
          <a:p>
            <a:pPr>
              <a:lnSpc>
                <a:spcPct val="150000"/>
              </a:lnSpc>
              <a:buClr>
                <a:srgbClr val="C00000"/>
              </a:buClr>
              <a:buFont typeface="Arial" pitchFamily="34" charset="0"/>
              <a:buChar char="!"/>
            </a:pPr>
            <a:r>
              <a:rPr lang="ru-RU" sz="1400" dirty="0">
                <a:solidFill>
                  <a:schemeClr val="tx2">
                    <a:lumMod val="50000"/>
                  </a:schemeClr>
                </a:solidFill>
              </a:rPr>
              <a:t> Не приглашай домой незнакомых ребят</a:t>
            </a:r>
          </a:p>
          <a:p>
            <a:pPr>
              <a:lnSpc>
                <a:spcPct val="150000"/>
              </a:lnSpc>
              <a:buClr>
                <a:srgbClr val="C00000"/>
              </a:buClr>
              <a:buFont typeface="Arial" pitchFamily="34" charset="0"/>
              <a:buChar char="!"/>
            </a:pPr>
            <a:r>
              <a:rPr lang="ru-RU" sz="1400" dirty="0">
                <a:solidFill>
                  <a:schemeClr val="tx2">
                    <a:lumMod val="50000"/>
                  </a:schemeClr>
                </a:solidFill>
              </a:rPr>
              <a:t> Не играй с наступлением темноты </a:t>
            </a:r>
          </a:p>
          <a:p>
            <a:pPr>
              <a:lnSpc>
                <a:spcPct val="150000"/>
              </a:lnSpc>
              <a:buClr>
                <a:srgbClr val="C00000"/>
              </a:buClr>
              <a:buFont typeface="Arial" pitchFamily="34" charset="0"/>
              <a:buChar char="!"/>
            </a:pPr>
            <a:r>
              <a:rPr lang="ru-RU" sz="1400" dirty="0">
                <a:solidFill>
                  <a:schemeClr val="tx2">
                    <a:lumMod val="50000"/>
                  </a:schemeClr>
                </a:solidFill>
              </a:rPr>
              <a:t> Избегайте прогулок в одиночестве в малолюдных местах</a:t>
            </a:r>
            <a:r>
              <a:rPr lang="ru-RU" sz="1400" dirty="0"/>
              <a:t/>
            </a:r>
            <a:br>
              <a:rPr lang="ru-RU" sz="1400" dirty="0"/>
            </a:br>
            <a:r>
              <a:rPr lang="ru-RU" sz="1400" dirty="0"/>
              <a:t/>
            </a:r>
            <a:br>
              <a:rPr lang="ru-RU" sz="1400" dirty="0"/>
            </a:br>
            <a:r>
              <a:rPr lang="ru-RU" sz="1400" dirty="0"/>
              <a:t/>
            </a:r>
            <a:br>
              <a:rPr lang="ru-RU" sz="1400" dirty="0"/>
            </a:br>
            <a:r>
              <a:rPr lang="ru-RU" sz="1400" dirty="0"/>
              <a:t> 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4098" name="Picture 2" descr="D:\Слайды в Дню защиты детей\a-man-in-a-mask-kidnaps-a-little-boy-flat-character-illustration_124715-932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708544" y="2602542"/>
            <a:ext cx="3183843" cy="2120867"/>
          </a:xfrm>
          <a:prstGeom prst="rect">
            <a:avLst/>
          </a:prstGeom>
          <a:noFill/>
          <a:effectLst>
            <a:glow rad="228600">
              <a:schemeClr val="accent5">
                <a:satMod val="175000"/>
                <a:alpha val="40000"/>
              </a:schemeClr>
            </a:glow>
            <a:softEdge rad="63500"/>
          </a:effectLst>
        </p:spPr>
      </p:pic>
    </p:spTree>
    <p:extLst>
      <p:ext uri="{BB962C8B-B14F-4D97-AF65-F5344CB8AC3E}">
        <p14:creationId xmlns:p14="http://schemas.microsoft.com/office/powerpoint/2010/main" val="839552045"/>
      </p:ext>
    </p:extLst>
  </p:cSld>
  <p:clrMapOvr>
    <a:masterClrMapping/>
  </p:clrMapOvr>
  <p:transition advClick="0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Line 14"/>
          <p:cNvSpPr>
            <a:spLocks noChangeShapeType="1"/>
          </p:cNvSpPr>
          <p:nvPr/>
        </p:nvSpPr>
        <p:spPr bwMode="auto">
          <a:xfrm>
            <a:off x="-151" y="719572"/>
            <a:ext cx="9144000" cy="0"/>
          </a:xfrm>
          <a:prstGeom prst="line">
            <a:avLst/>
          </a:prstGeom>
          <a:noFill/>
          <a:ln w="57150">
            <a:solidFill>
              <a:schemeClr val="accent1">
                <a:lumMod val="60000"/>
                <a:lumOff val="40000"/>
              </a:scheme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69947" tIns="34976" rIns="69947" bIns="34976"/>
          <a:lstStyle/>
          <a:p>
            <a:pPr eaLnBrk="0" hangingPunct="0">
              <a:defRPr/>
            </a:pPr>
            <a:endParaRPr lang="ru-RU" sz="28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Rectangle 113"/>
          <p:cNvSpPr>
            <a:spLocks noChangeArrowheads="1"/>
          </p:cNvSpPr>
          <p:nvPr/>
        </p:nvSpPr>
        <p:spPr bwMode="auto">
          <a:xfrm>
            <a:off x="908262" y="0"/>
            <a:ext cx="7296789" cy="720725"/>
          </a:xfrm>
          <a:prstGeom prst="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lIns="81020" tIns="40509" rIns="81020" bIns="40509" anchor="ctr"/>
          <a:lstStyle>
            <a:lvl1pPr defTabSz="1152525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1152525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1152525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1152525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1152525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1525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1525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1525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1525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0" hangingPunct="0">
              <a:spcBef>
                <a:spcPts val="0"/>
              </a:spcBef>
              <a:buNone/>
              <a:defRPr/>
            </a:pPr>
            <a:r>
              <a:rPr lang="ru-RU" sz="2400" b="1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Правила поведения в лесу</a:t>
            </a:r>
            <a:endParaRPr lang="ru-RU" altLang="ru-RU" sz="2400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Line 14"/>
          <p:cNvSpPr>
            <a:spLocks noChangeShapeType="1"/>
          </p:cNvSpPr>
          <p:nvPr/>
        </p:nvSpPr>
        <p:spPr bwMode="auto">
          <a:xfrm>
            <a:off x="-6394" y="5125142"/>
            <a:ext cx="9144000" cy="0"/>
          </a:xfrm>
          <a:prstGeom prst="line">
            <a:avLst/>
          </a:prstGeom>
          <a:noFill/>
          <a:ln w="57150">
            <a:solidFill>
              <a:schemeClr val="accent1">
                <a:lumMod val="60000"/>
                <a:lumOff val="40000"/>
              </a:scheme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69947" tIns="34976" rIns="69947" bIns="34976"/>
          <a:lstStyle/>
          <a:p>
            <a:pPr eaLnBrk="0" hangingPunct="0">
              <a:defRPr/>
            </a:pPr>
            <a:endParaRPr lang="ru-RU" sz="28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Line 13"/>
          <p:cNvSpPr>
            <a:spLocks noChangeShapeType="1"/>
          </p:cNvSpPr>
          <p:nvPr/>
        </p:nvSpPr>
        <p:spPr bwMode="auto">
          <a:xfrm>
            <a:off x="18547" y="720752"/>
            <a:ext cx="0" cy="4422775"/>
          </a:xfrm>
          <a:prstGeom prst="line">
            <a:avLst/>
          </a:prstGeom>
          <a:noFill/>
          <a:ln w="57150">
            <a:solidFill>
              <a:schemeClr val="accent1">
                <a:lumMod val="60000"/>
                <a:lumOff val="40000"/>
              </a:scheme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69947" tIns="34976" rIns="69947" bIns="34976"/>
          <a:lstStyle/>
          <a:p>
            <a:pPr eaLnBrk="0" hangingPunct="0">
              <a:defRPr/>
            </a:pPr>
            <a:endParaRPr lang="ru-RU" sz="28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Line 13"/>
          <p:cNvSpPr>
            <a:spLocks noChangeShapeType="1"/>
          </p:cNvSpPr>
          <p:nvPr/>
        </p:nvSpPr>
        <p:spPr bwMode="auto">
          <a:xfrm>
            <a:off x="9118980" y="720752"/>
            <a:ext cx="0" cy="4422775"/>
          </a:xfrm>
          <a:prstGeom prst="line">
            <a:avLst/>
          </a:prstGeom>
          <a:noFill/>
          <a:ln w="57150">
            <a:solidFill>
              <a:schemeClr val="accent1">
                <a:lumMod val="60000"/>
                <a:lumOff val="40000"/>
              </a:scheme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69947" tIns="34976" rIns="69947" bIns="34976"/>
          <a:lstStyle/>
          <a:p>
            <a:pPr eaLnBrk="0" hangingPunct="0">
              <a:defRPr/>
            </a:pPr>
            <a:endParaRPr lang="ru-RU" sz="28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 Box 91"/>
          <p:cNvSpPr txBox="1">
            <a:spLocks noChangeArrowheads="1"/>
          </p:cNvSpPr>
          <p:nvPr/>
        </p:nvSpPr>
        <p:spPr bwMode="auto">
          <a:xfrm rot="10800000">
            <a:off x="2946429" y="2906144"/>
            <a:ext cx="112713" cy="252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10800000" lIns="69899" tIns="34961" rIns="69899" bIns="34961"/>
          <a:lstStyle>
            <a:lvl1pPr defTabSz="1049338"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1pPr>
            <a:lvl2pPr marL="742950" indent="-285750" defTabSz="1049338"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2pPr>
            <a:lvl3pPr marL="1143000" indent="-228600" defTabSz="1049338"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3pPr>
            <a:lvl4pPr marL="1600200" indent="-228600" defTabSz="1049338"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4pPr>
            <a:lvl5pPr marL="2057400" indent="-228600" defTabSz="1049338"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5pPr>
            <a:lvl6pPr marL="2514600" indent="-228600" defTabSz="104933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6pPr>
            <a:lvl7pPr marL="2971800" indent="-228600" defTabSz="104933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7pPr>
            <a:lvl8pPr marL="3429000" indent="-228600" defTabSz="104933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8pPr>
            <a:lvl9pPr marL="3886200" indent="-228600" defTabSz="104933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defRPr/>
            </a:pPr>
            <a:endParaRPr lang="en-US" sz="900" b="1" dirty="0">
              <a:solidFill>
                <a:srgbClr val="000000"/>
              </a:solidFill>
              <a:cs typeface="Times New Roman" panose="02020603050405020304" pitchFamily="18" charset="0"/>
            </a:endParaRPr>
          </a:p>
        </p:txBody>
      </p:sp>
      <p:pic>
        <p:nvPicPr>
          <p:cNvPr id="11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923" y="0"/>
            <a:ext cx="494097" cy="662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Прямоугольник 12"/>
          <p:cNvSpPr/>
          <p:nvPr/>
        </p:nvSpPr>
        <p:spPr>
          <a:xfrm>
            <a:off x="153424" y="896183"/>
            <a:ext cx="8557926" cy="55399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Clr>
                <a:srgbClr val="C00000"/>
              </a:buClr>
              <a:buFont typeface="Arial" pitchFamily="34" charset="0"/>
              <a:buChar char="!"/>
            </a:pPr>
            <a:r>
              <a:rPr lang="ru-RU" sz="1400" dirty="0"/>
              <a:t> Перед выходом в лес предупредите родных, куда идете</a:t>
            </a:r>
          </a:p>
          <a:p>
            <a:pPr>
              <a:lnSpc>
                <a:spcPct val="150000"/>
              </a:lnSpc>
              <a:buClr>
                <a:srgbClr val="C00000"/>
              </a:buClr>
              <a:buFont typeface="Arial" pitchFamily="34" charset="0"/>
              <a:buChar char="!"/>
            </a:pPr>
            <a:r>
              <a:rPr lang="ru-RU" sz="1400" dirty="0"/>
              <a:t> Возьмите с собой мобильный телефон, чтобы можно было связаться с родителями при </a:t>
            </a:r>
            <a:br>
              <a:rPr lang="ru-RU" sz="1400" dirty="0"/>
            </a:br>
            <a:r>
              <a:rPr lang="ru-RU" sz="1400" dirty="0"/>
              <a:t>  возникновении опасной ситуации. Если же мобильная связь в лесу отсутствует, существует номер</a:t>
            </a:r>
            <a:br>
              <a:rPr lang="ru-RU" sz="1400" dirty="0"/>
            </a:br>
            <a:r>
              <a:rPr lang="ru-RU" sz="1400" dirty="0"/>
              <a:t>  экстренного вызова – 112, который поможет вызвать спасателей</a:t>
            </a:r>
          </a:p>
          <a:p>
            <a:pPr>
              <a:lnSpc>
                <a:spcPct val="150000"/>
              </a:lnSpc>
              <a:buClr>
                <a:srgbClr val="C00000"/>
              </a:buClr>
              <a:buFont typeface="Arial" pitchFamily="34" charset="0"/>
              <a:buChar char="!"/>
            </a:pPr>
            <a:r>
              <a:rPr lang="ru-RU" sz="1400" dirty="0"/>
              <a:t> Одевайтесь ярко - предпочтительнее рыжие, красные, желтые, белые куртки, хорошо наклеить   </a:t>
            </a:r>
            <a:br>
              <a:rPr lang="ru-RU" sz="1400" dirty="0"/>
            </a:br>
            <a:r>
              <a:rPr lang="ru-RU" sz="1400" dirty="0"/>
              <a:t>  светоотражающие полоски или рисунки </a:t>
            </a:r>
          </a:p>
          <a:p>
            <a:pPr>
              <a:lnSpc>
                <a:spcPct val="150000"/>
              </a:lnSpc>
              <a:buClr>
                <a:srgbClr val="C00000"/>
              </a:buClr>
              <a:buFont typeface="Arial" pitchFamily="34" charset="0"/>
              <a:buChar char="!"/>
            </a:pPr>
            <a:r>
              <a:rPr lang="ru-RU" sz="1400" dirty="0"/>
              <a:t> Старайтесь не уходить далеко от знакомого маршрута</a:t>
            </a:r>
          </a:p>
          <a:p>
            <a:pPr>
              <a:lnSpc>
                <a:spcPct val="150000"/>
              </a:lnSpc>
              <a:buClr>
                <a:srgbClr val="C00000"/>
              </a:buClr>
              <a:buFont typeface="Arial" pitchFamily="34" charset="0"/>
              <a:buChar char="!"/>
            </a:pPr>
            <a:r>
              <a:rPr lang="ru-RU" sz="1400" dirty="0"/>
              <a:t> Закончить поход и покинуть лес необходимо до заката</a:t>
            </a:r>
          </a:p>
          <a:p>
            <a:pPr>
              <a:lnSpc>
                <a:spcPct val="150000"/>
              </a:lnSpc>
              <a:buClr>
                <a:srgbClr val="C00000"/>
              </a:buClr>
              <a:buFont typeface="Arial" pitchFamily="34" charset="0"/>
              <a:buChar char="!"/>
            </a:pPr>
            <a:r>
              <a:rPr lang="ru-RU" sz="1400" dirty="0"/>
              <a:t> Нельзя забывать и о том, что поход в лес - это сильные </a:t>
            </a:r>
            <a:br>
              <a:rPr lang="ru-RU" sz="1400" dirty="0"/>
            </a:br>
            <a:r>
              <a:rPr lang="ru-RU" sz="1400" dirty="0"/>
              <a:t>  физические нагрузки, которые непривычны для городских жителей</a:t>
            </a:r>
          </a:p>
          <a:p>
            <a:pPr>
              <a:lnSpc>
                <a:spcPct val="150000"/>
              </a:lnSpc>
              <a:buClr>
                <a:srgbClr val="C00000"/>
              </a:buClr>
              <a:buFont typeface="Arial" pitchFamily="34" charset="0"/>
              <a:buChar char="!"/>
            </a:pPr>
            <a:r>
              <a:rPr lang="ru-RU" sz="1400" dirty="0"/>
              <a:t> Имейте при себе хотя бы минимальный запас воды</a:t>
            </a:r>
          </a:p>
          <a:p>
            <a:pPr>
              <a:lnSpc>
                <a:spcPct val="150000"/>
              </a:lnSpc>
              <a:buClr>
                <a:srgbClr val="C00000"/>
              </a:buClr>
              <a:buFont typeface="Arial" pitchFamily="34" charset="0"/>
              <a:buChar char="!"/>
            </a:pPr>
            <a:r>
              <a:rPr lang="ru-RU" sz="1400" dirty="0"/>
              <a:t> Обязательно забирайте весь образовавшийся мусор с собой</a:t>
            </a:r>
          </a:p>
          <a:p>
            <a:pPr>
              <a:lnSpc>
                <a:spcPct val="150000"/>
              </a:lnSpc>
            </a:pPr>
            <a:r>
              <a:rPr lang="ru-RU" sz="1400" dirty="0">
                <a:solidFill>
                  <a:schemeClr val="tx2">
                    <a:lumMod val="50000"/>
                  </a:schemeClr>
                </a:solidFill>
              </a:rPr>
              <a:t/>
            </a:r>
            <a:br>
              <a:rPr lang="ru-RU" sz="1400" dirty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1400" dirty="0"/>
              <a:t/>
            </a:r>
            <a:br>
              <a:rPr lang="ru-RU" sz="1400" dirty="0"/>
            </a:br>
            <a:r>
              <a:rPr lang="ru-RU" sz="1400" dirty="0"/>
              <a:t/>
            </a:r>
            <a:br>
              <a:rPr lang="ru-RU" sz="1400" dirty="0"/>
            </a:br>
            <a:r>
              <a:rPr lang="ru-RU" sz="1400" dirty="0"/>
              <a:t> 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5122" name="Picture 2" descr="D:\Слайды в Дню защиты детей\children-camping-out-in-the-woods_1308-30556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978567" y="2811695"/>
            <a:ext cx="2969051" cy="1833948"/>
          </a:xfrm>
          <a:prstGeom prst="rect">
            <a:avLst/>
          </a:prstGeom>
          <a:noFill/>
          <a:effectLst>
            <a:glow rad="228600">
              <a:schemeClr val="accent5">
                <a:satMod val="175000"/>
                <a:alpha val="40000"/>
              </a:schemeClr>
            </a:glow>
            <a:softEdge rad="63500"/>
          </a:effectLst>
        </p:spPr>
      </p:pic>
    </p:spTree>
    <p:extLst>
      <p:ext uri="{BB962C8B-B14F-4D97-AF65-F5344CB8AC3E}">
        <p14:creationId xmlns:p14="http://schemas.microsoft.com/office/powerpoint/2010/main" val="839552045"/>
      </p:ext>
    </p:extLst>
  </p:cSld>
  <p:clrMapOvr>
    <a:masterClrMapping/>
  </p:clrMapOvr>
  <p:transition advClick="0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Line 14"/>
          <p:cNvSpPr>
            <a:spLocks noChangeShapeType="1"/>
          </p:cNvSpPr>
          <p:nvPr/>
        </p:nvSpPr>
        <p:spPr bwMode="auto">
          <a:xfrm>
            <a:off x="-151" y="719572"/>
            <a:ext cx="9144000" cy="0"/>
          </a:xfrm>
          <a:prstGeom prst="line">
            <a:avLst/>
          </a:prstGeom>
          <a:noFill/>
          <a:ln w="57150">
            <a:solidFill>
              <a:schemeClr val="accent1">
                <a:lumMod val="60000"/>
                <a:lumOff val="40000"/>
              </a:scheme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69947" tIns="34976" rIns="69947" bIns="34976"/>
          <a:lstStyle/>
          <a:p>
            <a:pPr eaLnBrk="0" hangingPunct="0">
              <a:defRPr/>
            </a:pPr>
            <a:endParaRPr lang="ru-RU" sz="28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Rectangle 113"/>
          <p:cNvSpPr>
            <a:spLocks noChangeArrowheads="1"/>
          </p:cNvSpPr>
          <p:nvPr/>
        </p:nvSpPr>
        <p:spPr bwMode="auto">
          <a:xfrm>
            <a:off x="908262" y="0"/>
            <a:ext cx="7296789" cy="720725"/>
          </a:xfrm>
          <a:prstGeom prst="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lIns="81020" tIns="40509" rIns="81020" bIns="40509" anchor="ctr"/>
          <a:lstStyle>
            <a:lvl1pPr defTabSz="1152525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1152525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1152525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1152525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1152525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1525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1525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1525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1525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0" hangingPunct="0">
              <a:spcBef>
                <a:spcPts val="0"/>
              </a:spcBef>
              <a:buNone/>
              <a:defRPr/>
            </a:pPr>
            <a:r>
              <a:rPr lang="ru-RU" sz="2400" b="1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Правила поведения на железной дороге</a:t>
            </a:r>
            <a:endParaRPr lang="ru-RU" altLang="ru-RU" sz="2400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Line 14"/>
          <p:cNvSpPr>
            <a:spLocks noChangeShapeType="1"/>
          </p:cNvSpPr>
          <p:nvPr/>
        </p:nvSpPr>
        <p:spPr bwMode="auto">
          <a:xfrm>
            <a:off x="-6394" y="5125142"/>
            <a:ext cx="9144000" cy="0"/>
          </a:xfrm>
          <a:prstGeom prst="line">
            <a:avLst/>
          </a:prstGeom>
          <a:noFill/>
          <a:ln w="57150">
            <a:solidFill>
              <a:schemeClr val="accent1">
                <a:lumMod val="60000"/>
                <a:lumOff val="40000"/>
              </a:scheme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69947" tIns="34976" rIns="69947" bIns="34976"/>
          <a:lstStyle/>
          <a:p>
            <a:pPr eaLnBrk="0" hangingPunct="0">
              <a:defRPr/>
            </a:pPr>
            <a:endParaRPr lang="ru-RU" sz="28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Line 13"/>
          <p:cNvSpPr>
            <a:spLocks noChangeShapeType="1"/>
          </p:cNvSpPr>
          <p:nvPr/>
        </p:nvSpPr>
        <p:spPr bwMode="auto">
          <a:xfrm>
            <a:off x="18547" y="720752"/>
            <a:ext cx="0" cy="4422775"/>
          </a:xfrm>
          <a:prstGeom prst="line">
            <a:avLst/>
          </a:prstGeom>
          <a:noFill/>
          <a:ln w="57150">
            <a:solidFill>
              <a:schemeClr val="accent1">
                <a:lumMod val="60000"/>
                <a:lumOff val="40000"/>
              </a:scheme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69947" tIns="34976" rIns="69947" bIns="34976"/>
          <a:lstStyle/>
          <a:p>
            <a:pPr eaLnBrk="0" hangingPunct="0">
              <a:defRPr/>
            </a:pPr>
            <a:endParaRPr lang="ru-RU" sz="28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Line 13"/>
          <p:cNvSpPr>
            <a:spLocks noChangeShapeType="1"/>
          </p:cNvSpPr>
          <p:nvPr/>
        </p:nvSpPr>
        <p:spPr bwMode="auto">
          <a:xfrm>
            <a:off x="9118980" y="720752"/>
            <a:ext cx="0" cy="4422775"/>
          </a:xfrm>
          <a:prstGeom prst="line">
            <a:avLst/>
          </a:prstGeom>
          <a:noFill/>
          <a:ln w="57150">
            <a:solidFill>
              <a:schemeClr val="accent1">
                <a:lumMod val="60000"/>
                <a:lumOff val="40000"/>
              </a:scheme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69947" tIns="34976" rIns="69947" bIns="34976"/>
          <a:lstStyle/>
          <a:p>
            <a:pPr eaLnBrk="0" hangingPunct="0">
              <a:defRPr/>
            </a:pPr>
            <a:endParaRPr lang="ru-RU" sz="28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 Box 91"/>
          <p:cNvSpPr txBox="1">
            <a:spLocks noChangeArrowheads="1"/>
          </p:cNvSpPr>
          <p:nvPr/>
        </p:nvSpPr>
        <p:spPr bwMode="auto">
          <a:xfrm rot="10800000">
            <a:off x="2946429" y="2906144"/>
            <a:ext cx="112713" cy="252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10800000" lIns="69899" tIns="34961" rIns="69899" bIns="34961"/>
          <a:lstStyle>
            <a:lvl1pPr defTabSz="1049338"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1pPr>
            <a:lvl2pPr marL="742950" indent="-285750" defTabSz="1049338"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2pPr>
            <a:lvl3pPr marL="1143000" indent="-228600" defTabSz="1049338"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3pPr>
            <a:lvl4pPr marL="1600200" indent="-228600" defTabSz="1049338"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4pPr>
            <a:lvl5pPr marL="2057400" indent="-228600" defTabSz="1049338"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5pPr>
            <a:lvl6pPr marL="2514600" indent="-228600" defTabSz="104933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6pPr>
            <a:lvl7pPr marL="2971800" indent="-228600" defTabSz="104933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7pPr>
            <a:lvl8pPr marL="3429000" indent="-228600" defTabSz="104933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8pPr>
            <a:lvl9pPr marL="3886200" indent="-228600" defTabSz="104933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defRPr/>
            </a:pPr>
            <a:endParaRPr lang="en-US" sz="900" b="1" dirty="0">
              <a:solidFill>
                <a:srgbClr val="000000"/>
              </a:solidFill>
              <a:cs typeface="Times New Roman" panose="02020603050405020304" pitchFamily="18" charset="0"/>
            </a:endParaRPr>
          </a:p>
        </p:txBody>
      </p:sp>
      <p:pic>
        <p:nvPicPr>
          <p:cNvPr id="11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923" y="0"/>
            <a:ext cx="494097" cy="662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Прямоугольник 12"/>
          <p:cNvSpPr/>
          <p:nvPr/>
        </p:nvSpPr>
        <p:spPr>
          <a:xfrm>
            <a:off x="165698" y="902320"/>
            <a:ext cx="8557926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Clr>
                <a:srgbClr val="C00000"/>
              </a:buClr>
              <a:buFont typeface="Arial" pitchFamily="34" charset="0"/>
              <a:buChar char="!"/>
            </a:pPr>
            <a:r>
              <a:rPr lang="ru-RU" sz="1300" dirty="0">
                <a:solidFill>
                  <a:schemeClr val="tx2">
                    <a:lumMod val="50000"/>
                  </a:schemeClr>
                </a:solidFill>
              </a:rPr>
              <a:t> Переходить через пути нужно только по мосту или специальным настилам </a:t>
            </a:r>
          </a:p>
          <a:p>
            <a:pPr>
              <a:lnSpc>
                <a:spcPct val="150000"/>
              </a:lnSpc>
              <a:buClr>
                <a:srgbClr val="C00000"/>
              </a:buClr>
              <a:buFont typeface="Arial" pitchFamily="34" charset="0"/>
              <a:buChar char="!"/>
            </a:pPr>
            <a:r>
              <a:rPr lang="ru-RU" sz="1300" dirty="0">
                <a:solidFill>
                  <a:schemeClr val="tx2">
                    <a:lumMod val="50000"/>
                  </a:schemeClr>
                </a:solidFill>
              </a:rPr>
              <a:t> Не подлезайте под вагоны </a:t>
            </a:r>
          </a:p>
          <a:p>
            <a:pPr>
              <a:lnSpc>
                <a:spcPct val="150000"/>
              </a:lnSpc>
              <a:buClr>
                <a:srgbClr val="C00000"/>
              </a:buClr>
              <a:buFont typeface="Arial" pitchFamily="34" charset="0"/>
              <a:buChar char="!"/>
            </a:pPr>
            <a:r>
              <a:rPr lang="ru-RU" sz="1300" dirty="0">
                <a:solidFill>
                  <a:schemeClr val="tx2">
                    <a:lumMod val="50000"/>
                  </a:schemeClr>
                </a:solidFill>
              </a:rPr>
              <a:t> Не заскакивайте в вагон отходящего поезда </a:t>
            </a:r>
          </a:p>
          <a:p>
            <a:pPr>
              <a:lnSpc>
                <a:spcPct val="150000"/>
              </a:lnSpc>
              <a:buClr>
                <a:srgbClr val="C00000"/>
              </a:buClr>
              <a:buFont typeface="Arial" pitchFamily="34" charset="0"/>
              <a:buChar char="!"/>
            </a:pPr>
            <a:r>
              <a:rPr lang="ru-RU" sz="1300" dirty="0">
                <a:solidFill>
                  <a:schemeClr val="tx2">
                    <a:lumMod val="50000"/>
                  </a:schemeClr>
                </a:solidFill>
              </a:rPr>
              <a:t> Не выходите из вагона до полной остановки поезда </a:t>
            </a:r>
          </a:p>
          <a:p>
            <a:pPr>
              <a:lnSpc>
                <a:spcPct val="150000"/>
              </a:lnSpc>
              <a:buClr>
                <a:srgbClr val="C00000"/>
              </a:buClr>
              <a:buFont typeface="Arial" pitchFamily="34" charset="0"/>
              <a:buChar char="!"/>
            </a:pPr>
            <a:r>
              <a:rPr lang="ru-RU" sz="1300" dirty="0">
                <a:solidFill>
                  <a:schemeClr val="tx2">
                    <a:lumMod val="50000"/>
                  </a:schemeClr>
                </a:solidFill>
              </a:rPr>
              <a:t> Не играйте на платформах и путях </a:t>
            </a:r>
          </a:p>
          <a:p>
            <a:pPr>
              <a:lnSpc>
                <a:spcPct val="150000"/>
              </a:lnSpc>
              <a:buClr>
                <a:srgbClr val="C00000"/>
              </a:buClr>
              <a:buFont typeface="Arial" pitchFamily="34" charset="0"/>
              <a:buChar char="!"/>
            </a:pPr>
            <a:r>
              <a:rPr lang="ru-RU" sz="1300" dirty="0">
                <a:solidFill>
                  <a:schemeClr val="tx2">
                    <a:lumMod val="50000"/>
                  </a:schemeClr>
                </a:solidFill>
              </a:rPr>
              <a:t> Не высовывайтесь из окон на ходу</a:t>
            </a:r>
          </a:p>
          <a:p>
            <a:pPr>
              <a:lnSpc>
                <a:spcPct val="150000"/>
              </a:lnSpc>
              <a:buClr>
                <a:srgbClr val="C00000"/>
              </a:buClr>
              <a:buFont typeface="Arial" pitchFamily="34" charset="0"/>
              <a:buChar char="!"/>
            </a:pPr>
            <a:r>
              <a:rPr lang="ru-RU" sz="1300" dirty="0">
                <a:solidFill>
                  <a:schemeClr val="tx2">
                    <a:lumMod val="50000"/>
                  </a:schemeClr>
                </a:solidFill>
              </a:rPr>
              <a:t> Выходите из вагона только со стороны посадочной платформы </a:t>
            </a:r>
          </a:p>
          <a:p>
            <a:pPr>
              <a:lnSpc>
                <a:spcPct val="150000"/>
              </a:lnSpc>
              <a:buClr>
                <a:srgbClr val="C00000"/>
              </a:buClr>
              <a:buFont typeface="Arial" pitchFamily="34" charset="0"/>
              <a:buChar char="!"/>
            </a:pPr>
            <a:r>
              <a:rPr lang="ru-RU" sz="1300" dirty="0">
                <a:solidFill>
                  <a:schemeClr val="tx2">
                    <a:lumMod val="50000"/>
                  </a:schemeClr>
                </a:solidFill>
              </a:rPr>
              <a:t> Не ходите на путях</a:t>
            </a:r>
          </a:p>
          <a:p>
            <a:pPr>
              <a:lnSpc>
                <a:spcPct val="150000"/>
              </a:lnSpc>
              <a:buClr>
                <a:srgbClr val="C00000"/>
              </a:buClr>
              <a:buFont typeface="Arial" pitchFamily="34" charset="0"/>
              <a:buChar char="!"/>
            </a:pPr>
            <a:r>
              <a:rPr lang="ru-RU" sz="1300" dirty="0">
                <a:solidFill>
                  <a:schemeClr val="tx2">
                    <a:lumMod val="50000"/>
                  </a:schemeClr>
                </a:solidFill>
              </a:rPr>
              <a:t> На вокзале дети могут находиться только под наблюдением взрослых, </a:t>
            </a:r>
            <a:br>
              <a:rPr lang="ru-RU" sz="1300" dirty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1300" dirty="0">
                <a:solidFill>
                  <a:schemeClr val="tx2">
                    <a:lumMod val="50000"/>
                  </a:schemeClr>
                </a:solidFill>
              </a:rPr>
              <a:t>  маленьких детей нужно держать за руку </a:t>
            </a:r>
          </a:p>
          <a:p>
            <a:pPr>
              <a:lnSpc>
                <a:spcPct val="150000"/>
              </a:lnSpc>
              <a:buClr>
                <a:srgbClr val="C00000"/>
              </a:buClr>
              <a:buFont typeface="Arial" pitchFamily="34" charset="0"/>
              <a:buChar char="!"/>
            </a:pPr>
            <a:r>
              <a:rPr lang="ru-RU" sz="1300" dirty="0">
                <a:solidFill>
                  <a:schemeClr val="tx2">
                    <a:lumMod val="50000"/>
                  </a:schemeClr>
                </a:solidFill>
              </a:rPr>
              <a:t> Не переходите пути перед близко идущим поездом. Поезд не может остановиться сразу </a:t>
            </a:r>
          </a:p>
          <a:p>
            <a:pPr>
              <a:lnSpc>
                <a:spcPct val="150000"/>
              </a:lnSpc>
              <a:buClr>
                <a:srgbClr val="C00000"/>
              </a:buClr>
              <a:buFont typeface="Arial" pitchFamily="34" charset="0"/>
              <a:buChar char="!"/>
            </a:pPr>
            <a:r>
              <a:rPr lang="ru-RU" sz="1300" dirty="0">
                <a:solidFill>
                  <a:schemeClr val="tx2">
                    <a:lumMod val="50000"/>
                  </a:schemeClr>
                </a:solidFill>
              </a:rPr>
              <a:t> Не переходите пути, не убедившись в отсутствии поезда противоположного направления</a:t>
            </a:r>
            <a:r>
              <a:rPr lang="ru-RU" sz="1400" dirty="0"/>
              <a:t/>
            </a:r>
            <a:br>
              <a:rPr lang="ru-RU" sz="1400" dirty="0"/>
            </a:br>
            <a:r>
              <a:rPr lang="ru-RU" sz="1400" dirty="0">
                <a:solidFill>
                  <a:schemeClr val="tx2">
                    <a:lumMod val="50000"/>
                  </a:schemeClr>
                </a:solidFill>
              </a:rPr>
              <a:t/>
            </a:r>
            <a:br>
              <a:rPr lang="ru-RU" sz="1400" dirty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1400" dirty="0"/>
              <a:t/>
            </a:r>
            <a:br>
              <a:rPr lang="ru-RU" sz="1400" dirty="0"/>
            </a:br>
            <a:r>
              <a:rPr lang="ru-RU" sz="1400" dirty="0"/>
              <a:t/>
            </a:r>
            <a:br>
              <a:rPr lang="ru-RU" sz="1400" dirty="0"/>
            </a:br>
            <a:r>
              <a:rPr lang="ru-RU" sz="1400" dirty="0"/>
              <a:t> 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1026" name="Picture 2" descr="D:\Слайды в Дню защиты детей\railway-station-vector-illustration_1284-21653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364879" y="1278579"/>
            <a:ext cx="3490686" cy="2091066"/>
          </a:xfrm>
          <a:prstGeom prst="rect">
            <a:avLst/>
          </a:prstGeom>
          <a:noFill/>
          <a:effectLst>
            <a:glow rad="228600">
              <a:schemeClr val="accent5">
                <a:satMod val="175000"/>
                <a:alpha val="40000"/>
              </a:schemeClr>
            </a:glow>
            <a:softEdge rad="63500"/>
          </a:effectLst>
        </p:spPr>
      </p:pic>
    </p:spTree>
    <p:extLst>
      <p:ext uri="{BB962C8B-B14F-4D97-AF65-F5344CB8AC3E}">
        <p14:creationId xmlns:p14="http://schemas.microsoft.com/office/powerpoint/2010/main" val="839552045"/>
      </p:ext>
    </p:extLst>
  </p:cSld>
  <p:clrMapOvr>
    <a:masterClrMapping/>
  </p:clrMapOvr>
  <p:transition advClick="0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Line 14"/>
          <p:cNvSpPr>
            <a:spLocks noChangeShapeType="1"/>
          </p:cNvSpPr>
          <p:nvPr/>
        </p:nvSpPr>
        <p:spPr bwMode="auto">
          <a:xfrm>
            <a:off x="-151" y="719572"/>
            <a:ext cx="9144000" cy="0"/>
          </a:xfrm>
          <a:prstGeom prst="line">
            <a:avLst/>
          </a:prstGeom>
          <a:noFill/>
          <a:ln w="57150">
            <a:solidFill>
              <a:schemeClr val="accent1">
                <a:lumMod val="60000"/>
                <a:lumOff val="40000"/>
              </a:scheme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69947" tIns="34976" rIns="69947" bIns="34976"/>
          <a:lstStyle/>
          <a:p>
            <a:pPr eaLnBrk="0" hangingPunct="0">
              <a:defRPr/>
            </a:pPr>
            <a:endParaRPr lang="ru-RU" sz="28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Rectangle 113"/>
          <p:cNvSpPr>
            <a:spLocks noChangeArrowheads="1"/>
          </p:cNvSpPr>
          <p:nvPr/>
        </p:nvSpPr>
        <p:spPr bwMode="auto">
          <a:xfrm>
            <a:off x="908262" y="0"/>
            <a:ext cx="7309064" cy="720725"/>
          </a:xfrm>
          <a:prstGeom prst="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lIns="81020" tIns="40509" rIns="81020" bIns="40509" anchor="ctr"/>
          <a:lstStyle>
            <a:lvl1pPr defTabSz="1152525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1152525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1152525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1152525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1152525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1525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1525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1525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1525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0" hangingPunct="0">
              <a:spcBef>
                <a:spcPts val="0"/>
              </a:spcBef>
              <a:buNone/>
              <a:defRPr/>
            </a:pPr>
            <a:r>
              <a:rPr lang="ru-RU" sz="2400" b="1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Правила безопасного поведения с электроприборами</a:t>
            </a:r>
            <a:endParaRPr lang="ru-RU" altLang="ru-RU" sz="2400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Line 14"/>
          <p:cNvSpPr>
            <a:spLocks noChangeShapeType="1"/>
          </p:cNvSpPr>
          <p:nvPr/>
        </p:nvSpPr>
        <p:spPr bwMode="auto">
          <a:xfrm>
            <a:off x="-6394" y="5125142"/>
            <a:ext cx="9144000" cy="0"/>
          </a:xfrm>
          <a:prstGeom prst="line">
            <a:avLst/>
          </a:prstGeom>
          <a:noFill/>
          <a:ln w="57150">
            <a:solidFill>
              <a:schemeClr val="accent1">
                <a:lumMod val="60000"/>
                <a:lumOff val="40000"/>
              </a:scheme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69947" tIns="34976" rIns="69947" bIns="34976"/>
          <a:lstStyle/>
          <a:p>
            <a:pPr eaLnBrk="0" hangingPunct="0">
              <a:defRPr/>
            </a:pPr>
            <a:endParaRPr lang="ru-RU" sz="28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Line 13"/>
          <p:cNvSpPr>
            <a:spLocks noChangeShapeType="1"/>
          </p:cNvSpPr>
          <p:nvPr/>
        </p:nvSpPr>
        <p:spPr bwMode="auto">
          <a:xfrm>
            <a:off x="18547" y="720752"/>
            <a:ext cx="0" cy="4422775"/>
          </a:xfrm>
          <a:prstGeom prst="line">
            <a:avLst/>
          </a:prstGeom>
          <a:noFill/>
          <a:ln w="57150">
            <a:solidFill>
              <a:schemeClr val="accent1">
                <a:lumMod val="60000"/>
                <a:lumOff val="40000"/>
              </a:scheme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69947" tIns="34976" rIns="69947" bIns="34976"/>
          <a:lstStyle/>
          <a:p>
            <a:pPr eaLnBrk="0" hangingPunct="0">
              <a:defRPr/>
            </a:pPr>
            <a:endParaRPr lang="ru-RU" sz="28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Line 13"/>
          <p:cNvSpPr>
            <a:spLocks noChangeShapeType="1"/>
          </p:cNvSpPr>
          <p:nvPr/>
        </p:nvSpPr>
        <p:spPr bwMode="auto">
          <a:xfrm>
            <a:off x="9118980" y="720752"/>
            <a:ext cx="0" cy="4422775"/>
          </a:xfrm>
          <a:prstGeom prst="line">
            <a:avLst/>
          </a:prstGeom>
          <a:noFill/>
          <a:ln w="57150">
            <a:solidFill>
              <a:schemeClr val="accent1">
                <a:lumMod val="60000"/>
                <a:lumOff val="40000"/>
              </a:scheme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69947" tIns="34976" rIns="69947" bIns="34976"/>
          <a:lstStyle/>
          <a:p>
            <a:pPr eaLnBrk="0" hangingPunct="0">
              <a:defRPr/>
            </a:pPr>
            <a:endParaRPr lang="ru-RU" sz="28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 Box 91"/>
          <p:cNvSpPr txBox="1">
            <a:spLocks noChangeArrowheads="1"/>
          </p:cNvSpPr>
          <p:nvPr/>
        </p:nvSpPr>
        <p:spPr bwMode="auto">
          <a:xfrm rot="10800000">
            <a:off x="2946429" y="2906144"/>
            <a:ext cx="112713" cy="252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10800000" lIns="69899" tIns="34961" rIns="69899" bIns="34961"/>
          <a:lstStyle>
            <a:lvl1pPr defTabSz="1049338"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1pPr>
            <a:lvl2pPr marL="742950" indent="-285750" defTabSz="1049338"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2pPr>
            <a:lvl3pPr marL="1143000" indent="-228600" defTabSz="1049338"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3pPr>
            <a:lvl4pPr marL="1600200" indent="-228600" defTabSz="1049338"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4pPr>
            <a:lvl5pPr marL="2057400" indent="-228600" defTabSz="1049338"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5pPr>
            <a:lvl6pPr marL="2514600" indent="-228600" defTabSz="104933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6pPr>
            <a:lvl7pPr marL="2971800" indent="-228600" defTabSz="104933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7pPr>
            <a:lvl8pPr marL="3429000" indent="-228600" defTabSz="104933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8pPr>
            <a:lvl9pPr marL="3886200" indent="-228600" defTabSz="104933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defRPr/>
            </a:pPr>
            <a:endParaRPr lang="en-US" sz="900" b="1" dirty="0">
              <a:solidFill>
                <a:srgbClr val="000000"/>
              </a:solidFill>
              <a:cs typeface="Times New Roman" panose="02020603050405020304" pitchFamily="18" charset="0"/>
            </a:endParaRPr>
          </a:p>
        </p:txBody>
      </p:sp>
      <p:pic>
        <p:nvPicPr>
          <p:cNvPr id="11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923" y="0"/>
            <a:ext cx="494097" cy="662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Прямоугольник 12"/>
          <p:cNvSpPr/>
          <p:nvPr/>
        </p:nvSpPr>
        <p:spPr>
          <a:xfrm>
            <a:off x="171835" y="1049607"/>
            <a:ext cx="8557926" cy="39395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Clr>
                <a:srgbClr val="C00000"/>
              </a:buClr>
              <a:buFont typeface="Arial" pitchFamily="34" charset="0"/>
              <a:buChar char="!"/>
            </a:pPr>
            <a:r>
              <a:rPr lang="ru-RU" sz="1400" dirty="0"/>
              <a:t> Выключая электроприбор, не вытаскивай вилку из розетки за шнур </a:t>
            </a:r>
          </a:p>
          <a:p>
            <a:pPr>
              <a:lnSpc>
                <a:spcPct val="150000"/>
              </a:lnSpc>
              <a:buClr>
                <a:srgbClr val="C00000"/>
              </a:buClr>
              <a:buFont typeface="Arial" pitchFamily="34" charset="0"/>
              <a:buChar char="!"/>
            </a:pPr>
            <a:r>
              <a:rPr lang="ru-RU" sz="1400" dirty="0"/>
              <a:t> Не касайся мокрыми руками электроприборов, которые находятся под напряжением </a:t>
            </a:r>
          </a:p>
          <a:p>
            <a:pPr>
              <a:lnSpc>
                <a:spcPct val="150000"/>
              </a:lnSpc>
              <a:buClr>
                <a:srgbClr val="C00000"/>
              </a:buClr>
              <a:buFont typeface="Arial" pitchFamily="34" charset="0"/>
              <a:buChar char="!"/>
            </a:pPr>
            <a:r>
              <a:rPr lang="ru-RU" sz="1400" dirty="0"/>
              <a:t> Не пользуйся неисправными электроприборами, розетками</a:t>
            </a:r>
          </a:p>
          <a:p>
            <a:pPr>
              <a:lnSpc>
                <a:spcPct val="150000"/>
              </a:lnSpc>
              <a:buClr>
                <a:srgbClr val="C00000"/>
              </a:buClr>
              <a:buFont typeface="Arial" pitchFamily="34" charset="0"/>
              <a:buChar char="!"/>
            </a:pPr>
            <a:r>
              <a:rPr lang="ru-RU" sz="1400" dirty="0"/>
              <a:t> Не оставляй включенными без присмотра электроприборы</a:t>
            </a:r>
          </a:p>
          <a:p>
            <a:pPr>
              <a:lnSpc>
                <a:spcPct val="150000"/>
              </a:lnSpc>
              <a:buClr>
                <a:srgbClr val="C00000"/>
              </a:buClr>
              <a:buFont typeface="Arial" pitchFamily="34" charset="0"/>
              <a:buChar char="!"/>
            </a:pPr>
            <a:r>
              <a:rPr lang="ru-RU" sz="1400" dirty="0"/>
              <a:t> Не защемляйте электропровода дверью (оконной форточкой),</a:t>
            </a:r>
            <a:br>
              <a:rPr lang="ru-RU" sz="1400" dirty="0"/>
            </a:br>
            <a:r>
              <a:rPr lang="ru-RU" sz="1400" dirty="0"/>
              <a:t>  не кладите их на водопроводные трубы, батареи отопления</a:t>
            </a:r>
          </a:p>
          <a:p>
            <a:pPr>
              <a:lnSpc>
                <a:spcPct val="150000"/>
              </a:lnSpc>
              <a:buClr>
                <a:srgbClr val="C00000"/>
              </a:buClr>
              <a:buFont typeface="Arial" pitchFamily="34" charset="0"/>
              <a:buChar char="!"/>
            </a:pPr>
            <a:r>
              <a:rPr lang="ru-RU" sz="1400" dirty="0"/>
              <a:t> Не сворачивайте удлинитель, включенный в розетку</a:t>
            </a:r>
          </a:p>
          <a:p>
            <a:pPr>
              <a:lnSpc>
                <a:spcPct val="150000"/>
              </a:lnSpc>
              <a:buClr>
                <a:srgbClr val="C00000"/>
              </a:buClr>
              <a:buFont typeface="Arial" pitchFamily="34" charset="0"/>
              <a:buChar char="!"/>
            </a:pPr>
            <a:r>
              <a:rPr lang="ru-RU" sz="1400" dirty="0"/>
              <a:t> Не перекручивайте провода и не завязывайте их в узел</a:t>
            </a:r>
          </a:p>
          <a:p>
            <a:r>
              <a:rPr lang="ru-RU" sz="1400" dirty="0"/>
              <a:t/>
            </a:r>
            <a:br>
              <a:rPr lang="ru-RU" sz="1400" dirty="0"/>
            </a:br>
            <a:r>
              <a:rPr lang="ru-RU" sz="1400" dirty="0">
                <a:solidFill>
                  <a:schemeClr val="tx2">
                    <a:lumMod val="50000"/>
                  </a:schemeClr>
                </a:solidFill>
              </a:rPr>
              <a:t/>
            </a:r>
            <a:br>
              <a:rPr lang="ru-RU" sz="1400" dirty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1400" dirty="0"/>
              <a:t/>
            </a:r>
            <a:br>
              <a:rPr lang="ru-RU" sz="1400" dirty="0"/>
            </a:br>
            <a:r>
              <a:rPr lang="ru-RU" sz="1400" dirty="0"/>
              <a:t/>
            </a:r>
            <a:br>
              <a:rPr lang="ru-RU" sz="1400" dirty="0"/>
            </a:br>
            <a:r>
              <a:rPr lang="ru-RU" sz="1400" dirty="0"/>
              <a:t> 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2050" name="Picture 2" descr="D:\Слайды в Дню защиты детей\vector-illustration-of-kids-electric-shock_29937-1400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739230" y="1974431"/>
            <a:ext cx="3048830" cy="2863758"/>
          </a:xfrm>
          <a:prstGeom prst="rect">
            <a:avLst/>
          </a:prstGeom>
          <a:noFill/>
          <a:effectLst>
            <a:glow rad="228600">
              <a:schemeClr val="accent5">
                <a:satMod val="175000"/>
                <a:alpha val="40000"/>
              </a:schemeClr>
            </a:glow>
            <a:softEdge rad="63500"/>
          </a:effectLst>
        </p:spPr>
      </p:pic>
    </p:spTree>
    <p:extLst>
      <p:ext uri="{BB962C8B-B14F-4D97-AF65-F5344CB8AC3E}">
        <p14:creationId xmlns:p14="http://schemas.microsoft.com/office/powerpoint/2010/main" val="839552045"/>
      </p:ext>
    </p:extLst>
  </p:cSld>
  <p:clrMapOvr>
    <a:masterClrMapping/>
  </p:clrMapOvr>
  <p:transition advClick="0"/>
</p:sld>
</file>

<file path=ppt/theme/theme1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85960</TotalTime>
  <Words>490</Words>
  <Application>Microsoft Office PowerPoint</Application>
  <PresentationFormat>Экран (16:9)</PresentationFormat>
  <Paragraphs>80</Paragraphs>
  <Slides>8</Slides>
  <Notes>8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1_Тема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МЧС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16235</dc:creator>
  <cp:lastModifiedBy>Oem</cp:lastModifiedBy>
  <cp:revision>7793</cp:revision>
  <cp:lastPrinted>2021-04-01T06:16:33Z</cp:lastPrinted>
  <dcterms:created xsi:type="dcterms:W3CDTF">2008-11-27T11:41:39Z</dcterms:created>
  <dcterms:modified xsi:type="dcterms:W3CDTF">2022-06-01T02:35:12Z</dcterms:modified>
</cp:coreProperties>
</file>